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 id="2147483914" r:id="rId2"/>
    <p:sldMasterId id="2147483922" r:id="rId3"/>
    <p:sldMasterId id="2147483931" r:id="rId4"/>
  </p:sldMasterIdLst>
  <p:notesMasterIdLst>
    <p:notesMasterId r:id="rId14"/>
  </p:notesMasterIdLst>
  <p:handoutMasterIdLst>
    <p:handoutMasterId r:id="rId15"/>
  </p:handoutMasterIdLst>
  <p:sldIdLst>
    <p:sldId id="353" r:id="rId5"/>
    <p:sldId id="262" r:id="rId6"/>
    <p:sldId id="354" r:id="rId7"/>
    <p:sldId id="273" r:id="rId8"/>
    <p:sldId id="290" r:id="rId9"/>
    <p:sldId id="298" r:id="rId10"/>
    <p:sldId id="356" r:id="rId11"/>
    <p:sldId id="357" r:id="rId12"/>
    <p:sldId id="355" r:id="rId13"/>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18234E"/>
    <a:srgbClr val="5870CB"/>
    <a:srgbClr val="E2D9D3"/>
    <a:srgbClr val="E1DCD6"/>
    <a:srgbClr val="DECBCD"/>
    <a:srgbClr val="D3C0C5"/>
    <a:srgbClr val="B49BA1"/>
    <a:srgbClr val="E4DB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10" autoAdjust="0"/>
    <p:restoredTop sz="86273" autoAdjust="0"/>
  </p:normalViewPr>
  <p:slideViewPr>
    <p:cSldViewPr>
      <p:cViewPr varScale="1">
        <p:scale>
          <a:sx n="90" d="100"/>
          <a:sy n="90" d="100"/>
        </p:scale>
        <p:origin x="63"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04"/>
    </p:cViewPr>
  </p:sorterViewPr>
  <p:notesViewPr>
    <p:cSldViewPr>
      <p:cViewPr varScale="1">
        <p:scale>
          <a:sx n="65" d="100"/>
          <a:sy n="65" d="100"/>
        </p:scale>
        <p:origin x="-2986"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170238" cy="481013"/>
          </a:xfrm>
          <a:prstGeom prst="rect">
            <a:avLst/>
          </a:prstGeom>
          <a:noFill/>
          <a:ln>
            <a:noFill/>
          </a:ln>
        </p:spPr>
        <p:txBody>
          <a:bodyPr vert="horz" wrap="square" lIns="95747" tIns="47873" rIns="95747" bIns="47873" numCol="1" anchor="t"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39939" name="Rectangle 3"/>
          <p:cNvSpPr>
            <a:spLocks noGrp="1" noChangeArrowheads="1"/>
          </p:cNvSpPr>
          <p:nvPr>
            <p:ph type="dt" sz="quarter" idx="1"/>
          </p:nvPr>
        </p:nvSpPr>
        <p:spPr bwMode="auto">
          <a:xfrm>
            <a:off x="4144963" y="0"/>
            <a:ext cx="3170237" cy="481013"/>
          </a:xfrm>
          <a:prstGeom prst="rect">
            <a:avLst/>
          </a:prstGeom>
          <a:noFill/>
          <a:ln>
            <a:noFill/>
          </a:ln>
        </p:spPr>
        <p:txBody>
          <a:bodyPr vert="horz" wrap="square" lIns="95747" tIns="47873" rIns="95747" bIns="47873" numCol="1" anchor="t" anchorCtr="0" compatLnSpc="1">
            <a:prstTxWarp prst="textNoShape">
              <a:avLst/>
            </a:prstTxWarp>
          </a:bodyPr>
          <a:lstStyle>
            <a:lvl1pPr algn="r" defTabSz="957263">
              <a:defRPr sz="1300">
                <a:latin typeface="Times New Roman" pitchFamily="18" charset="0"/>
              </a:defRPr>
            </a:lvl1pPr>
          </a:lstStyle>
          <a:p>
            <a:pPr>
              <a:defRPr/>
            </a:pPr>
            <a:endParaRPr lang="en-US"/>
          </a:p>
        </p:txBody>
      </p:sp>
      <p:sp>
        <p:nvSpPr>
          <p:cNvPr id="39940" name="Rectangle 4"/>
          <p:cNvSpPr>
            <a:spLocks noGrp="1" noChangeArrowheads="1"/>
          </p:cNvSpPr>
          <p:nvPr>
            <p:ph type="ftr" sz="quarter" idx="2"/>
          </p:nvPr>
        </p:nvSpPr>
        <p:spPr bwMode="auto">
          <a:xfrm>
            <a:off x="0" y="9120188"/>
            <a:ext cx="3170238" cy="481012"/>
          </a:xfrm>
          <a:prstGeom prst="rect">
            <a:avLst/>
          </a:prstGeom>
          <a:noFill/>
          <a:ln>
            <a:noFill/>
          </a:ln>
        </p:spPr>
        <p:txBody>
          <a:bodyPr vert="horz" wrap="square" lIns="95747" tIns="47873" rIns="95747" bIns="47873" numCol="1" anchor="b"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39941" name="Rectangle 5"/>
          <p:cNvSpPr>
            <a:spLocks noGrp="1" noChangeArrowheads="1"/>
          </p:cNvSpPr>
          <p:nvPr>
            <p:ph type="sldNum" sz="quarter" idx="3"/>
          </p:nvPr>
        </p:nvSpPr>
        <p:spPr bwMode="auto">
          <a:xfrm>
            <a:off x="4144963" y="9120188"/>
            <a:ext cx="3170237" cy="481012"/>
          </a:xfrm>
          <a:prstGeom prst="rect">
            <a:avLst/>
          </a:prstGeom>
          <a:noFill/>
          <a:ln>
            <a:noFill/>
          </a:ln>
        </p:spPr>
        <p:txBody>
          <a:bodyPr vert="horz" wrap="square" lIns="95747" tIns="47873" rIns="95747" bIns="47873" numCol="1" anchor="b" anchorCtr="0" compatLnSpc="1">
            <a:prstTxWarp prst="textNoShape">
              <a:avLst/>
            </a:prstTxWarp>
          </a:bodyPr>
          <a:lstStyle>
            <a:lvl1pPr algn="r" defTabSz="957263">
              <a:defRPr sz="1300">
                <a:latin typeface="Times New Roman" pitchFamily="18" charset="0"/>
              </a:defRPr>
            </a:lvl1pPr>
          </a:lstStyle>
          <a:p>
            <a:pPr>
              <a:defRPr/>
            </a:pPr>
            <a:fld id="{5EC38011-FD21-458A-A237-F44D69D087C4}" type="slidenum">
              <a:rPr lang="en-US"/>
              <a:pPr>
                <a:defRPr/>
              </a:pPr>
              <a:t>‹#›</a:t>
            </a:fld>
            <a:endParaRPr lang="en-US"/>
          </a:p>
        </p:txBody>
      </p:sp>
    </p:spTree>
    <p:extLst>
      <p:ext uri="{BB962C8B-B14F-4D97-AF65-F5344CB8AC3E}">
        <p14:creationId xmlns:p14="http://schemas.microsoft.com/office/powerpoint/2010/main" val="2593462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170238" cy="477838"/>
          </a:xfrm>
          <a:prstGeom prst="rect">
            <a:avLst/>
          </a:prstGeom>
          <a:noFill/>
          <a:ln>
            <a:noFill/>
          </a:ln>
        </p:spPr>
        <p:txBody>
          <a:bodyPr vert="horz" wrap="square" lIns="95747" tIns="47873" rIns="95747" bIns="47873" numCol="1" anchor="t"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44035" name="Rectangle 3"/>
          <p:cNvSpPr>
            <a:spLocks noGrp="1" noChangeArrowheads="1"/>
          </p:cNvSpPr>
          <p:nvPr>
            <p:ph type="dt" idx="1"/>
          </p:nvPr>
        </p:nvSpPr>
        <p:spPr bwMode="auto">
          <a:xfrm>
            <a:off x="4144963" y="0"/>
            <a:ext cx="3170237" cy="477838"/>
          </a:xfrm>
          <a:prstGeom prst="rect">
            <a:avLst/>
          </a:prstGeom>
          <a:noFill/>
          <a:ln>
            <a:noFill/>
          </a:ln>
        </p:spPr>
        <p:txBody>
          <a:bodyPr vert="horz" wrap="square" lIns="95747" tIns="47873" rIns="95747" bIns="47873" numCol="1" anchor="t" anchorCtr="0" compatLnSpc="1">
            <a:prstTxWarp prst="textNoShape">
              <a:avLst/>
            </a:prstTxWarp>
          </a:bodyPr>
          <a:lstStyle>
            <a:lvl1pPr algn="r" defTabSz="957263">
              <a:defRPr sz="1300">
                <a:latin typeface="Times New Roman" pitchFamily="18" charset="0"/>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479425" y="714375"/>
            <a:ext cx="6356350" cy="357663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74725" y="4529138"/>
            <a:ext cx="5365750" cy="4370387"/>
          </a:xfrm>
          <a:prstGeom prst="rect">
            <a:avLst/>
          </a:prstGeom>
          <a:noFill/>
          <a:ln>
            <a:noFill/>
          </a:ln>
        </p:spPr>
        <p:txBody>
          <a:bodyPr vert="horz" wrap="square" lIns="95747" tIns="47873" rIns="95747" bIns="478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4038" name="Rectangle 6"/>
          <p:cNvSpPr>
            <a:spLocks noGrp="1" noChangeArrowheads="1"/>
          </p:cNvSpPr>
          <p:nvPr>
            <p:ph type="ftr" sz="quarter" idx="4"/>
          </p:nvPr>
        </p:nvSpPr>
        <p:spPr bwMode="auto">
          <a:xfrm>
            <a:off x="0" y="9137650"/>
            <a:ext cx="3170238" cy="476250"/>
          </a:xfrm>
          <a:prstGeom prst="rect">
            <a:avLst/>
          </a:prstGeom>
          <a:noFill/>
          <a:ln>
            <a:noFill/>
          </a:ln>
        </p:spPr>
        <p:txBody>
          <a:bodyPr vert="horz" wrap="square" lIns="95747" tIns="47873" rIns="95747" bIns="47873" numCol="1" anchor="b"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44039" name="Rectangle 7"/>
          <p:cNvSpPr>
            <a:spLocks noGrp="1" noChangeArrowheads="1"/>
          </p:cNvSpPr>
          <p:nvPr>
            <p:ph type="sldNum" sz="quarter" idx="5"/>
          </p:nvPr>
        </p:nvSpPr>
        <p:spPr bwMode="auto">
          <a:xfrm>
            <a:off x="4144963" y="9137650"/>
            <a:ext cx="3170237" cy="476250"/>
          </a:xfrm>
          <a:prstGeom prst="rect">
            <a:avLst/>
          </a:prstGeom>
          <a:noFill/>
          <a:ln>
            <a:noFill/>
          </a:ln>
        </p:spPr>
        <p:txBody>
          <a:bodyPr vert="horz" wrap="square" lIns="95747" tIns="47873" rIns="95747" bIns="47873" numCol="1" anchor="b" anchorCtr="0" compatLnSpc="1">
            <a:prstTxWarp prst="textNoShape">
              <a:avLst/>
            </a:prstTxWarp>
          </a:bodyPr>
          <a:lstStyle>
            <a:lvl1pPr algn="r" defTabSz="957263">
              <a:defRPr sz="1300">
                <a:latin typeface="Times New Roman" pitchFamily="18" charset="0"/>
              </a:defRPr>
            </a:lvl1pPr>
          </a:lstStyle>
          <a:p>
            <a:pPr>
              <a:defRPr/>
            </a:pPr>
            <a:fld id="{3CD957A5-934B-44EE-90ED-B90D15ED768D}" type="slidenum">
              <a:rPr lang="en-US"/>
              <a:pPr>
                <a:defRPr/>
              </a:pPr>
              <a:t>‹#›</a:t>
            </a:fld>
            <a:endParaRPr lang="en-US"/>
          </a:p>
        </p:txBody>
      </p:sp>
    </p:spTree>
    <p:extLst>
      <p:ext uri="{BB962C8B-B14F-4D97-AF65-F5344CB8AC3E}">
        <p14:creationId xmlns:p14="http://schemas.microsoft.com/office/powerpoint/2010/main" val="1424545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u="sng">
                <a:solidFill>
                  <a:schemeClr val="tx1"/>
                </a:solidFill>
                <a:latin typeface="Arial" panose="020B0604020202020204" pitchFamily="34" charset="0"/>
                <a:ea typeface="ＭＳ Ｐゴシック" panose="020B0600070205080204" pitchFamily="34" charset="-128"/>
              </a:defRPr>
            </a:lvl1pPr>
            <a:lvl2pPr marL="742950" indent="-285750">
              <a:defRPr u="sng">
                <a:solidFill>
                  <a:schemeClr val="tx1"/>
                </a:solidFill>
                <a:latin typeface="Arial" panose="020B0604020202020204" pitchFamily="34" charset="0"/>
                <a:ea typeface="ＭＳ Ｐゴシック" panose="020B0600070205080204" pitchFamily="34" charset="-128"/>
              </a:defRPr>
            </a:lvl2pPr>
            <a:lvl3pPr marL="1143000" indent="-228600">
              <a:defRPr u="sng">
                <a:solidFill>
                  <a:schemeClr val="tx1"/>
                </a:solidFill>
                <a:latin typeface="Arial" panose="020B0604020202020204" pitchFamily="34" charset="0"/>
                <a:ea typeface="ＭＳ Ｐゴシック" panose="020B0600070205080204" pitchFamily="34" charset="-128"/>
              </a:defRPr>
            </a:lvl3pPr>
            <a:lvl4pPr marL="1600200" indent="-228600">
              <a:defRPr u="sng">
                <a:solidFill>
                  <a:schemeClr val="tx1"/>
                </a:solidFill>
                <a:latin typeface="Arial" panose="020B0604020202020204" pitchFamily="34" charset="0"/>
                <a:ea typeface="ＭＳ Ｐゴシック" panose="020B0600070205080204" pitchFamily="34" charset="-128"/>
              </a:defRPr>
            </a:lvl4pPr>
            <a:lvl5pPr marL="2057400" indent="-228600">
              <a:defRPr u="sng">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9pPr>
          </a:lstStyle>
          <a:p>
            <a:fld id="{C0656059-C8E9-4C6F-BC66-077E8B7B81FD}" type="slidenum">
              <a:rPr lang="en-US" altLang="en-US" smtClean="0"/>
              <a:pPr/>
              <a:t>2</a:t>
            </a:fld>
            <a:endParaRPr lang="en-US" altLang="en-US"/>
          </a:p>
        </p:txBody>
      </p:sp>
    </p:spTree>
    <p:extLst>
      <p:ext uri="{BB962C8B-B14F-4D97-AF65-F5344CB8AC3E}">
        <p14:creationId xmlns:p14="http://schemas.microsoft.com/office/powerpoint/2010/main" val="2372372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u="sng">
                <a:solidFill>
                  <a:schemeClr val="tx1"/>
                </a:solidFill>
                <a:latin typeface="Arial" panose="020B0604020202020204" pitchFamily="34" charset="0"/>
                <a:ea typeface="ＭＳ Ｐゴシック" panose="020B0600070205080204" pitchFamily="34" charset="-128"/>
              </a:defRPr>
            </a:lvl1pPr>
            <a:lvl2pPr marL="742950" indent="-285750">
              <a:defRPr u="sng">
                <a:solidFill>
                  <a:schemeClr val="tx1"/>
                </a:solidFill>
                <a:latin typeface="Arial" panose="020B0604020202020204" pitchFamily="34" charset="0"/>
                <a:ea typeface="ＭＳ Ｐゴシック" panose="020B0600070205080204" pitchFamily="34" charset="-128"/>
              </a:defRPr>
            </a:lvl2pPr>
            <a:lvl3pPr marL="1143000" indent="-228600">
              <a:defRPr u="sng">
                <a:solidFill>
                  <a:schemeClr val="tx1"/>
                </a:solidFill>
                <a:latin typeface="Arial" panose="020B0604020202020204" pitchFamily="34" charset="0"/>
                <a:ea typeface="ＭＳ Ｐゴシック" panose="020B0600070205080204" pitchFamily="34" charset="-128"/>
              </a:defRPr>
            </a:lvl3pPr>
            <a:lvl4pPr marL="1600200" indent="-228600">
              <a:defRPr u="sng">
                <a:solidFill>
                  <a:schemeClr val="tx1"/>
                </a:solidFill>
                <a:latin typeface="Arial" panose="020B0604020202020204" pitchFamily="34" charset="0"/>
                <a:ea typeface="ＭＳ Ｐゴシック" panose="020B0600070205080204" pitchFamily="34" charset="-128"/>
              </a:defRPr>
            </a:lvl4pPr>
            <a:lvl5pPr marL="2057400" indent="-228600">
              <a:defRPr u="sng">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9pPr>
          </a:lstStyle>
          <a:p>
            <a:fld id="{DB5D3AAD-D134-4D3E-994C-D9AD451C282B}" type="slidenum">
              <a:rPr lang="en-US" altLang="en-US" smtClean="0"/>
              <a:pPr/>
              <a:t>3</a:t>
            </a:fld>
            <a:endParaRPr lang="en-US" altLang="en-US"/>
          </a:p>
        </p:txBody>
      </p:sp>
    </p:spTree>
    <p:extLst>
      <p:ext uri="{BB962C8B-B14F-4D97-AF65-F5344CB8AC3E}">
        <p14:creationId xmlns:p14="http://schemas.microsoft.com/office/powerpoint/2010/main" val="2928495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747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u="sng">
                <a:solidFill>
                  <a:schemeClr val="tx1"/>
                </a:solidFill>
                <a:latin typeface="Arial" panose="020B0604020202020204" pitchFamily="34" charset="0"/>
                <a:ea typeface="ＭＳ Ｐゴシック" panose="020B0600070205080204" pitchFamily="34" charset="-128"/>
              </a:defRPr>
            </a:lvl1pPr>
            <a:lvl2pPr marL="742950" indent="-285750">
              <a:defRPr u="sng">
                <a:solidFill>
                  <a:schemeClr val="tx1"/>
                </a:solidFill>
                <a:latin typeface="Arial" panose="020B0604020202020204" pitchFamily="34" charset="0"/>
                <a:ea typeface="ＭＳ Ｐゴシック" panose="020B0600070205080204" pitchFamily="34" charset="-128"/>
              </a:defRPr>
            </a:lvl2pPr>
            <a:lvl3pPr marL="1143000" indent="-228600">
              <a:defRPr u="sng">
                <a:solidFill>
                  <a:schemeClr val="tx1"/>
                </a:solidFill>
                <a:latin typeface="Arial" panose="020B0604020202020204" pitchFamily="34" charset="0"/>
                <a:ea typeface="ＭＳ Ｐゴシック" panose="020B0600070205080204" pitchFamily="34" charset="-128"/>
              </a:defRPr>
            </a:lvl3pPr>
            <a:lvl4pPr marL="1600200" indent="-228600">
              <a:defRPr u="sng">
                <a:solidFill>
                  <a:schemeClr val="tx1"/>
                </a:solidFill>
                <a:latin typeface="Arial" panose="020B0604020202020204" pitchFamily="34" charset="0"/>
                <a:ea typeface="ＭＳ Ｐゴシック" panose="020B0600070205080204" pitchFamily="34" charset="-128"/>
              </a:defRPr>
            </a:lvl4pPr>
            <a:lvl5pPr marL="2057400" indent="-228600">
              <a:defRPr u="sng">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9pPr>
          </a:lstStyle>
          <a:p>
            <a:fld id="{5F59B00A-CEF9-427D-A629-50D028E318E7}" type="slidenum">
              <a:rPr lang="en-US" altLang="en-US" smtClean="0"/>
              <a:pPr/>
              <a:t>5</a:t>
            </a:fld>
            <a:endParaRPr lang="en-US" altLang="en-US"/>
          </a:p>
        </p:txBody>
      </p:sp>
    </p:spTree>
    <p:extLst>
      <p:ext uri="{BB962C8B-B14F-4D97-AF65-F5344CB8AC3E}">
        <p14:creationId xmlns:p14="http://schemas.microsoft.com/office/powerpoint/2010/main" val="798251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747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u="sng">
                <a:solidFill>
                  <a:schemeClr val="tx1"/>
                </a:solidFill>
                <a:latin typeface="Arial" panose="020B0604020202020204" pitchFamily="34" charset="0"/>
                <a:ea typeface="ＭＳ Ｐゴシック" panose="020B0600070205080204" pitchFamily="34" charset="-128"/>
              </a:defRPr>
            </a:lvl1pPr>
            <a:lvl2pPr marL="742950" indent="-285750">
              <a:defRPr u="sng">
                <a:solidFill>
                  <a:schemeClr val="tx1"/>
                </a:solidFill>
                <a:latin typeface="Arial" panose="020B0604020202020204" pitchFamily="34" charset="0"/>
                <a:ea typeface="ＭＳ Ｐゴシック" panose="020B0600070205080204" pitchFamily="34" charset="-128"/>
              </a:defRPr>
            </a:lvl2pPr>
            <a:lvl3pPr marL="1143000" indent="-228600">
              <a:defRPr u="sng">
                <a:solidFill>
                  <a:schemeClr val="tx1"/>
                </a:solidFill>
                <a:latin typeface="Arial" panose="020B0604020202020204" pitchFamily="34" charset="0"/>
                <a:ea typeface="ＭＳ Ｐゴシック" panose="020B0600070205080204" pitchFamily="34" charset="-128"/>
              </a:defRPr>
            </a:lvl3pPr>
            <a:lvl4pPr marL="1600200" indent="-228600">
              <a:defRPr u="sng">
                <a:solidFill>
                  <a:schemeClr val="tx1"/>
                </a:solidFill>
                <a:latin typeface="Arial" panose="020B0604020202020204" pitchFamily="34" charset="0"/>
                <a:ea typeface="ＭＳ Ｐゴシック" panose="020B0600070205080204" pitchFamily="34" charset="-128"/>
              </a:defRPr>
            </a:lvl4pPr>
            <a:lvl5pPr marL="2057400" indent="-228600">
              <a:defRPr u="sng">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9pPr>
          </a:lstStyle>
          <a:p>
            <a:fld id="{5F59B00A-CEF9-427D-A629-50D028E318E7}" type="slidenum">
              <a:rPr lang="en-US" altLang="en-US" smtClean="0"/>
              <a:pPr/>
              <a:t>6</a:t>
            </a:fld>
            <a:endParaRPr lang="en-US" altLang="en-US"/>
          </a:p>
        </p:txBody>
      </p:sp>
    </p:spTree>
    <p:extLst>
      <p:ext uri="{BB962C8B-B14F-4D97-AF65-F5344CB8AC3E}">
        <p14:creationId xmlns:p14="http://schemas.microsoft.com/office/powerpoint/2010/main" val="3711595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747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u="sng">
                <a:solidFill>
                  <a:schemeClr val="tx1"/>
                </a:solidFill>
                <a:latin typeface="Arial" panose="020B0604020202020204" pitchFamily="34" charset="0"/>
                <a:ea typeface="ＭＳ Ｐゴシック" panose="020B0600070205080204" pitchFamily="34" charset="-128"/>
              </a:defRPr>
            </a:lvl1pPr>
            <a:lvl2pPr marL="742950" indent="-285750">
              <a:defRPr u="sng">
                <a:solidFill>
                  <a:schemeClr val="tx1"/>
                </a:solidFill>
                <a:latin typeface="Arial" panose="020B0604020202020204" pitchFamily="34" charset="0"/>
                <a:ea typeface="ＭＳ Ｐゴシック" panose="020B0600070205080204" pitchFamily="34" charset="-128"/>
              </a:defRPr>
            </a:lvl2pPr>
            <a:lvl3pPr marL="1143000" indent="-228600">
              <a:defRPr u="sng">
                <a:solidFill>
                  <a:schemeClr val="tx1"/>
                </a:solidFill>
                <a:latin typeface="Arial" panose="020B0604020202020204" pitchFamily="34" charset="0"/>
                <a:ea typeface="ＭＳ Ｐゴシック" panose="020B0600070205080204" pitchFamily="34" charset="-128"/>
              </a:defRPr>
            </a:lvl3pPr>
            <a:lvl4pPr marL="1600200" indent="-228600">
              <a:defRPr u="sng">
                <a:solidFill>
                  <a:schemeClr val="tx1"/>
                </a:solidFill>
                <a:latin typeface="Arial" panose="020B0604020202020204" pitchFamily="34" charset="0"/>
                <a:ea typeface="ＭＳ Ｐゴシック" panose="020B0600070205080204" pitchFamily="34" charset="-128"/>
              </a:defRPr>
            </a:lvl4pPr>
            <a:lvl5pPr marL="2057400" indent="-228600">
              <a:defRPr u="sng">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9pPr>
          </a:lstStyle>
          <a:p>
            <a:fld id="{5F59B00A-CEF9-427D-A629-50D028E318E7}" type="slidenum">
              <a:rPr lang="en-US" altLang="en-US" smtClean="0"/>
              <a:pPr/>
              <a:t>7</a:t>
            </a:fld>
            <a:endParaRPr lang="en-US" altLang="en-US"/>
          </a:p>
        </p:txBody>
      </p:sp>
    </p:spTree>
    <p:extLst>
      <p:ext uri="{BB962C8B-B14F-4D97-AF65-F5344CB8AC3E}">
        <p14:creationId xmlns:p14="http://schemas.microsoft.com/office/powerpoint/2010/main" val="3711595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747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u="sng">
                <a:solidFill>
                  <a:schemeClr val="tx1"/>
                </a:solidFill>
                <a:latin typeface="Arial" panose="020B0604020202020204" pitchFamily="34" charset="0"/>
                <a:ea typeface="ＭＳ Ｐゴシック" panose="020B0600070205080204" pitchFamily="34" charset="-128"/>
              </a:defRPr>
            </a:lvl1pPr>
            <a:lvl2pPr marL="742950" indent="-285750">
              <a:defRPr u="sng">
                <a:solidFill>
                  <a:schemeClr val="tx1"/>
                </a:solidFill>
                <a:latin typeface="Arial" panose="020B0604020202020204" pitchFamily="34" charset="0"/>
                <a:ea typeface="ＭＳ Ｐゴシック" panose="020B0600070205080204" pitchFamily="34" charset="-128"/>
              </a:defRPr>
            </a:lvl2pPr>
            <a:lvl3pPr marL="1143000" indent="-228600">
              <a:defRPr u="sng">
                <a:solidFill>
                  <a:schemeClr val="tx1"/>
                </a:solidFill>
                <a:latin typeface="Arial" panose="020B0604020202020204" pitchFamily="34" charset="0"/>
                <a:ea typeface="ＭＳ Ｐゴシック" panose="020B0600070205080204" pitchFamily="34" charset="-128"/>
              </a:defRPr>
            </a:lvl3pPr>
            <a:lvl4pPr marL="1600200" indent="-228600">
              <a:defRPr u="sng">
                <a:solidFill>
                  <a:schemeClr val="tx1"/>
                </a:solidFill>
                <a:latin typeface="Arial" panose="020B0604020202020204" pitchFamily="34" charset="0"/>
                <a:ea typeface="ＭＳ Ｐゴシック" panose="020B0600070205080204" pitchFamily="34" charset="-128"/>
              </a:defRPr>
            </a:lvl4pPr>
            <a:lvl5pPr marL="2057400" indent="-228600">
              <a:defRPr u="sng">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u="sng">
                <a:solidFill>
                  <a:schemeClr val="tx1"/>
                </a:solidFill>
                <a:latin typeface="Arial" panose="020B0604020202020204" pitchFamily="34" charset="0"/>
                <a:ea typeface="ＭＳ Ｐゴシック" panose="020B0600070205080204" pitchFamily="34" charset="-128"/>
              </a:defRPr>
            </a:lvl9pPr>
          </a:lstStyle>
          <a:p>
            <a:fld id="{5F59B00A-CEF9-427D-A629-50D028E318E7}" type="slidenum">
              <a:rPr lang="en-US" altLang="en-US" smtClean="0"/>
              <a:pPr/>
              <a:t>8</a:t>
            </a:fld>
            <a:endParaRPr lang="en-US" altLang="en-US"/>
          </a:p>
        </p:txBody>
      </p:sp>
    </p:spTree>
    <p:extLst>
      <p:ext uri="{BB962C8B-B14F-4D97-AF65-F5344CB8AC3E}">
        <p14:creationId xmlns:p14="http://schemas.microsoft.com/office/powerpoint/2010/main" val="371159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0" y="5638800"/>
            <a:ext cx="12192000" cy="762000"/>
          </a:xfrm>
          <a:prstGeom prst="rect">
            <a:avLst/>
          </a:prstGeom>
        </p:spPr>
        <p:txBody>
          <a:bodyPr/>
          <a:lstStyle>
            <a:lvl1pPr algn="ctr">
              <a:buNone/>
              <a:defRPr sz="3200" b="1" i="0">
                <a:solidFill>
                  <a:srgbClr val="F8F8F8"/>
                </a:solidFill>
                <a:effectLst/>
                <a:latin typeface="+mn-lt"/>
                <a:cs typeface="Arial" pitchFamily="34" charset="0"/>
              </a:defRPr>
            </a:lvl1pPr>
            <a:lvl2pPr algn="ctr">
              <a:defRPr sz="4400">
                <a:solidFill>
                  <a:srgbClr val="3D2F2A"/>
                </a:solidFill>
                <a:latin typeface="+mj-lt"/>
              </a:defRPr>
            </a:lvl2pPr>
            <a:lvl3pPr algn="ctr">
              <a:defRPr sz="4000">
                <a:solidFill>
                  <a:srgbClr val="3D2F2A"/>
                </a:solidFill>
                <a:latin typeface="+mj-lt"/>
              </a:defRPr>
            </a:lvl3pPr>
            <a:lvl4pPr algn="ctr">
              <a:defRPr sz="3600">
                <a:solidFill>
                  <a:srgbClr val="3D2F2A"/>
                </a:solidFill>
                <a:latin typeface="+mj-lt"/>
              </a:defRPr>
            </a:lvl4pPr>
            <a:lvl5pPr algn="ctr">
              <a:defRPr sz="3600">
                <a:solidFill>
                  <a:srgbClr val="3D2F2A"/>
                </a:solidFill>
                <a:latin typeface="+mj-lt"/>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400" b="0" i="1">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ctr" anchorCtr="1">
            <a:normAutofit/>
          </a:bodyPr>
          <a:lstStyle>
            <a:lvl1pPr marL="0" indent="0" algn="ctr">
              <a:lnSpc>
                <a:spcPct val="100000"/>
              </a:lnSpc>
              <a:spcBef>
                <a:spcPts val="0"/>
              </a:spcBef>
              <a:spcAft>
                <a:spcPts val="1200"/>
              </a:spcAft>
              <a:buClrTx/>
              <a:buNone/>
              <a:defRPr sz="3000" b="0" i="1">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800" b="1" i="0" kern="1200" baseline="0">
                <a:solidFill>
                  <a:srgbClr val="FFFFFF"/>
                </a:solidFill>
                <a:latin typeface="+mn-lt"/>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400" b="0">
                <a:solidFill>
                  <a:srgbClr val="F8F8F8"/>
                </a:solidFill>
                <a:effectLst>
                  <a:outerShdw blurRad="38100" dist="38100" dir="2700000" algn="tl">
                    <a:srgbClr val="000000">
                      <a:alpha val="43137"/>
                    </a:srgbClr>
                  </a:outerShdw>
                </a:effectLst>
                <a:latin typeface="+mn-lt"/>
                <a:cs typeface="Times New Roman" pitchFamily="18" charset="0"/>
              </a:defRPr>
            </a:lvl1pPr>
            <a:lvl2pPr algn="l">
              <a:lnSpc>
                <a:spcPct val="100000"/>
              </a:lnSpc>
              <a:spcBef>
                <a:spcPts val="0"/>
              </a:spcBef>
              <a:spcAft>
                <a:spcPts val="1200"/>
              </a:spcAft>
              <a:buClrTx/>
              <a:buFont typeface="Wingdings" pitchFamily="2" charset="2"/>
              <a:buChar char="§"/>
              <a:defRPr sz="2400">
                <a:solidFill>
                  <a:srgbClr val="FFFF99"/>
                </a:solidFill>
                <a:effectLst>
                  <a:outerShdw blurRad="38100" dist="38100" dir="2700000" algn="tl">
                    <a:srgbClr val="000000">
                      <a:alpha val="43137"/>
                    </a:srgbClr>
                  </a:outerShdw>
                </a:effectLst>
                <a:latin typeface="+mn-lt"/>
              </a:defRPr>
            </a:lvl2pPr>
            <a:lvl3pPr algn="l">
              <a:lnSpc>
                <a:spcPct val="100000"/>
              </a:lnSpc>
              <a:spcBef>
                <a:spcPts val="0"/>
              </a:spcBef>
              <a:spcAft>
                <a:spcPts val="1200"/>
              </a:spcAft>
              <a:buClrTx/>
              <a:defRPr sz="2400">
                <a:solidFill>
                  <a:srgbClr val="F8F8F8"/>
                </a:solidFill>
                <a:effectLst>
                  <a:outerShdw blurRad="38100" dist="38100" dir="2700000" algn="tl">
                    <a:srgbClr val="000000">
                      <a:alpha val="43137"/>
                    </a:srgbClr>
                  </a:outerShdw>
                </a:effectLst>
                <a:latin typeface="+mn-lt"/>
              </a:defRPr>
            </a:lvl3pPr>
            <a:lvl4pPr algn="l">
              <a:lnSpc>
                <a:spcPct val="100000"/>
              </a:lnSpc>
              <a:spcBef>
                <a:spcPts val="0"/>
              </a:spcBef>
              <a:spcAft>
                <a:spcPts val="1200"/>
              </a:spcAft>
              <a:buClrTx/>
              <a:buFont typeface="Wingdings" pitchFamily="2" charset="2"/>
              <a:buChar char="§"/>
              <a:defRPr sz="2400">
                <a:solidFill>
                  <a:srgbClr val="FFFF99"/>
                </a:solidFill>
                <a:effectLst>
                  <a:outerShdw blurRad="38100" dist="38100" dir="2700000" algn="tl">
                    <a:srgbClr val="000000">
                      <a:alpha val="43137"/>
                    </a:srgbClr>
                  </a:outerShdw>
                </a:effectLst>
                <a:latin typeface="+mn-lt"/>
              </a:defRPr>
            </a:lvl4pPr>
            <a:lvl5pPr algn="l">
              <a:lnSpc>
                <a:spcPct val="100000"/>
              </a:lnSpc>
              <a:spcBef>
                <a:spcPts val="0"/>
              </a:spcBef>
              <a:spcAft>
                <a:spcPts val="1200"/>
              </a:spcAft>
              <a:buClrTx/>
              <a:buFont typeface="Arial" pitchFamily="34" charset="0"/>
              <a:buChar char="•"/>
              <a:defRPr sz="2400">
                <a:solidFill>
                  <a:srgbClr val="F8F8F8"/>
                </a:solidFill>
                <a:effectLst>
                  <a:outerShdw blurRad="38100" dist="38100" dir="2700000" algn="tl">
                    <a:srgbClr val="000000">
                      <a:alpha val="43137"/>
                    </a:srgbClr>
                  </a:outerShdw>
                </a:effectLst>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Double boxed verses">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1"/>
          </p:nvPr>
        </p:nvSpPr>
        <p:spPr>
          <a:xfrm>
            <a:off x="914400" y="3505200"/>
            <a:ext cx="10363200" cy="1676400"/>
          </a:xfrm>
          <a:prstGeom prst="rect">
            <a:avLst/>
          </a:prstGeom>
          <a:ln w="28575">
            <a:solidFill>
              <a:srgbClr val="F8F8F8"/>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FF"/>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1">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itle">
  <p:cSld name="Title Slide">
    <p:spTree>
      <p:nvGrpSpPr>
        <p:cNvPr id="1" name=""/>
        <p:cNvGrpSpPr/>
        <p:nvPr/>
      </p:nvGrpSpPr>
      <p:grpSpPr>
        <a:xfrm>
          <a:off x="0" y="0"/>
          <a:ext cx="0" cy="0"/>
          <a:chOff x="0" y="0"/>
          <a:chExt cx="0" cy="0"/>
        </a:xfrm>
      </p:grpSpPr>
      <p:sp>
        <p:nvSpPr>
          <p:cNvPr id="46082" name="Rectangle 2"/>
          <p:cNvSpPr>
            <a:spLocks noGrp="1" noChangeArrowheads="1"/>
          </p:cNvSpPr>
          <p:nvPr>
            <p:ph type="subTitle" idx="1"/>
          </p:nvPr>
        </p:nvSpPr>
        <p:spPr>
          <a:xfrm>
            <a:off x="3048000" y="3581400"/>
            <a:ext cx="7518400" cy="1905000"/>
          </a:xfrm>
          <a:prstGeom prst="rect">
            <a:avLst/>
          </a:prstGeom>
        </p:spPr>
        <p:txBody>
          <a:bodyPr/>
          <a:lstStyle>
            <a:lvl1pPr marL="0" indent="0">
              <a:buFont typeface="Wingdings" pitchFamily="2" charset="2"/>
              <a:buNone/>
              <a:defRPr sz="2800"/>
            </a:lvl1pPr>
          </a:lstStyle>
          <a:p>
            <a:r>
              <a:rPr lang="en-US"/>
              <a:t>Click to edit Master subtitle style</a:t>
            </a:r>
          </a:p>
        </p:txBody>
      </p:sp>
      <p:sp>
        <p:nvSpPr>
          <p:cNvPr id="46092" name="Rectangle 12"/>
          <p:cNvSpPr>
            <a:spLocks noGrp="1" noChangeArrowheads="1"/>
          </p:cNvSpPr>
          <p:nvPr>
            <p:ph type="ctrTitle"/>
          </p:nvPr>
        </p:nvSpPr>
        <p:spPr>
          <a:xfrm>
            <a:off x="1117600" y="1443038"/>
            <a:ext cx="9448800" cy="1600200"/>
          </a:xfrm>
          <a:prstGeom prst="rect">
            <a:avLst/>
          </a:prstGeom>
        </p:spPr>
        <p:txBody>
          <a:bodyPr anchor="ctr"/>
          <a:lstStyle>
            <a:lvl1pPr>
              <a:defRPr>
                <a:latin typeface="+mn-lt"/>
              </a:defRPr>
            </a:lvl1pPr>
          </a:lstStyle>
          <a:p>
            <a:r>
              <a:rPr lang="en-US"/>
              <a:t>Click to edit Master title style</a:t>
            </a:r>
            <a:endParaRPr lang="en-US" dirty="0"/>
          </a:p>
        </p:txBody>
      </p:sp>
      <p:sp>
        <p:nvSpPr>
          <p:cNvPr id="10" name="Rectangle 3"/>
          <p:cNvSpPr>
            <a:spLocks noGrp="1" noChangeArrowheads="1"/>
          </p:cNvSpPr>
          <p:nvPr>
            <p:ph type="dt" sz="half" idx="10"/>
          </p:nvPr>
        </p:nvSpPr>
        <p:spPr>
          <a:xfrm>
            <a:off x="914400" y="6248400"/>
            <a:ext cx="2540000" cy="457200"/>
          </a:xfrm>
          <a:prstGeom prst="rect">
            <a:avLst/>
          </a:prstGeom>
        </p:spPr>
        <p:txBody>
          <a:bodyPr/>
          <a:lstStyle>
            <a:lvl1pPr>
              <a:defRPr/>
            </a:lvl1pPr>
          </a:lstStyle>
          <a:p>
            <a:pPr>
              <a:defRPr/>
            </a:pPr>
            <a:fld id="{41FC2745-A359-4881-B20B-19A6FA8BDD7C}" type="datetime1">
              <a:rPr lang="en-US" smtClean="0"/>
              <a:pPr>
                <a:defRPr/>
              </a:pPr>
              <a:t>11/29/22</a:t>
            </a:fld>
            <a:endParaRPr lang="en-US"/>
          </a:p>
        </p:txBody>
      </p:sp>
      <p:sp>
        <p:nvSpPr>
          <p:cNvPr id="11" name="Rectangle 4"/>
          <p:cNvSpPr>
            <a:spLocks noGrp="1" noChangeArrowheads="1"/>
          </p:cNvSpPr>
          <p:nvPr>
            <p:ph type="ftr" sz="quarter" idx="11"/>
          </p:nvPr>
        </p:nvSpPr>
        <p:spPr>
          <a:xfrm>
            <a:off x="4165600" y="6248400"/>
            <a:ext cx="3860800" cy="457200"/>
          </a:xfrm>
          <a:prstGeom prst="rect">
            <a:avLst/>
          </a:prstGeom>
        </p:spPr>
        <p:txBody>
          <a:bodyPr/>
          <a:lstStyle>
            <a:lvl1pPr>
              <a:defRPr/>
            </a:lvl1pPr>
          </a:lstStyle>
          <a:p>
            <a:pPr>
              <a:defRPr/>
            </a:pPr>
            <a:endParaRPr lang="en-US"/>
          </a:p>
        </p:txBody>
      </p:sp>
      <p:sp>
        <p:nvSpPr>
          <p:cNvPr id="12" name="Rectangle 5"/>
          <p:cNvSpPr>
            <a:spLocks noGrp="1" noChangeArrowheads="1"/>
          </p:cNvSpPr>
          <p:nvPr>
            <p:ph type="sldNum" sz="quarter" idx="12"/>
          </p:nvPr>
        </p:nvSpPr>
        <p:spPr>
          <a:xfrm>
            <a:off x="8737600" y="6248400"/>
            <a:ext cx="2540000" cy="457200"/>
          </a:xfrm>
          <a:prstGeom prst="rect">
            <a:avLst/>
          </a:prstGeom>
        </p:spPr>
        <p:txBody>
          <a:bodyPr/>
          <a:lstStyle>
            <a:lvl1pPr>
              <a:defRPr/>
            </a:lvl1pPr>
          </a:lstStyle>
          <a:p>
            <a:pPr>
              <a:defRPr/>
            </a:pPr>
            <a:fld id="{38724597-A3BA-47A1-91CE-B9CABF2133A3}" type="slidenum">
              <a:rPr lang="en-US" smtClean="0"/>
              <a:pPr>
                <a:defRPr/>
              </a:pPr>
              <a:t>‹#›</a:t>
            </a:fld>
            <a:endParaRPr lang="en-US"/>
          </a:p>
        </p:txBody>
      </p:sp>
    </p:spTree>
    <p:extLst>
      <p:ext uri="{BB962C8B-B14F-4D97-AF65-F5344CB8AC3E}">
        <p14:creationId xmlns:p14="http://schemas.microsoft.com/office/powerpoint/2010/main" val="2599005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with Quote">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1" i="0" kern="1200" baseline="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863600" y="1744981"/>
            <a:ext cx="10363200" cy="1844041"/>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863600" y="43434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838200" y="1874067"/>
            <a:ext cx="10515600" cy="4302896"/>
          </a:xfrm>
        </p:spPr>
        <p:txBody>
          <a:bodyPr/>
          <a:lstStyle>
            <a:lvl1pPr>
              <a:lnSpc>
                <a:spcPct val="150000"/>
              </a:lnSpc>
              <a:spcAft>
                <a:spcPts val="0"/>
              </a:spcAft>
              <a:defRPr>
                <a:solidFill>
                  <a:srgbClr val="000000"/>
                </a:solidFill>
                <a:effectLst/>
              </a:defRPr>
            </a:lvl1pPr>
            <a:lvl2pPr>
              <a:lnSpc>
                <a:spcPct val="150000"/>
              </a:lnSpc>
              <a:spcAft>
                <a:spcPts val="0"/>
              </a:spcAft>
              <a:defRPr>
                <a:solidFill>
                  <a:srgbClr val="000000"/>
                </a:solidFill>
                <a:effectLst/>
              </a:defRPr>
            </a:lvl2pPr>
            <a:lvl3pPr>
              <a:lnSpc>
                <a:spcPct val="150000"/>
              </a:lnSpc>
              <a:spcAft>
                <a:spcPts val="0"/>
              </a:spcAft>
              <a:defRPr>
                <a:solidFill>
                  <a:srgbClr val="000000"/>
                </a:solidFill>
                <a:effectLst/>
              </a:defRPr>
            </a:lvl3pPr>
            <a:lvl4pPr>
              <a:lnSpc>
                <a:spcPct val="150000"/>
              </a:lnSpc>
              <a:spcAft>
                <a:spcPts val="0"/>
              </a:spcAft>
              <a:defRPr>
                <a:solidFill>
                  <a:srgbClr val="000000"/>
                </a:solidFill>
                <a:effectLst/>
              </a:defRPr>
            </a:lvl4pPr>
            <a:lvl5pPr>
              <a:lnSpc>
                <a:spcPct val="150000"/>
              </a:lnSpc>
              <a:spcAft>
                <a:spcPts val="0"/>
              </a:spcAft>
              <a:defRPr>
                <a:solidFill>
                  <a:srgbClr val="000000"/>
                </a:solidFill>
                <a:effect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2B936DCE-D525-4F54-AA0C-B8F4D1A94B95}"/>
              </a:ext>
            </a:extLst>
          </p:cNvPr>
          <p:cNvSpPr>
            <a:spLocks noGrp="1"/>
          </p:cNvSpPr>
          <p:nvPr>
            <p:ph type="title"/>
          </p:nvPr>
        </p:nvSpPr>
        <p:spPr>
          <a:xfrm>
            <a:off x="838200" y="365125"/>
            <a:ext cx="8991600" cy="625475"/>
          </a:xfrm>
          <a:prstGeom prst="rect">
            <a:avLst/>
          </a:prstGeom>
        </p:spPr>
        <p:txBody>
          <a:bodyPr anchor="ctr"/>
          <a:lstStyle>
            <a:lvl1pPr algn="l">
              <a:defRPr sz="2800">
                <a:solidFill>
                  <a:srgbClr val="FFFFFF"/>
                </a:solidFill>
              </a:defRPr>
            </a:lvl1pPr>
          </a:lstStyle>
          <a:p>
            <a:r>
              <a:rPr lang="en-US"/>
              <a:t>Click to edit Master title style</a:t>
            </a:r>
          </a:p>
        </p:txBody>
      </p:sp>
    </p:spTree>
    <p:extLst>
      <p:ext uri="{BB962C8B-B14F-4D97-AF65-F5344CB8AC3E}">
        <p14:creationId xmlns:p14="http://schemas.microsoft.com/office/powerpoint/2010/main" val="37276185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2pPr>
            <a:lvl3pPr algn="l">
              <a:lnSpc>
                <a:spcPct val="100000"/>
              </a:lnSpc>
              <a:spcBef>
                <a:spcPts val="0"/>
              </a:spcBef>
              <a:spcAft>
                <a:spcPts val="1200"/>
              </a:spcAft>
              <a:buClrTx/>
              <a:buNone/>
              <a:defRPr sz="26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a:solidFill>
                  <a:srgbClr val="F8F8F8"/>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82455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chemeClr val="bg1"/>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0"/>
          <a:lstStyle>
            <a:lvl1pPr marL="0" indent="0" defTabSz="914400">
              <a:buNone/>
              <a:tabLst>
                <a:tab pos="58738" algn="l"/>
              </a:tabLst>
              <a:defRPr sz="2600">
                <a:solidFill>
                  <a:schemeClr val="tx1"/>
                </a:solidFill>
                <a:latin typeface="Trebuchet MS" pitchFamily="34" charset="0"/>
              </a:defRPr>
            </a:lvl1pPr>
            <a:lvl2pPr marL="171450" indent="-457200">
              <a:buFont typeface="Wingdings" pitchFamily="2" charset="2"/>
              <a:buChar char="§"/>
              <a:defRPr sz="2800">
                <a:solidFill>
                  <a:srgbClr val="FFFF99"/>
                </a:solidFill>
                <a:latin typeface="Trebuchet MS" pitchFamily="34" charset="0"/>
              </a:defRPr>
            </a:lvl2pPr>
            <a:lvl3pPr marL="1371600" indent="-457200">
              <a:buFont typeface="Arial" pitchFamily="34" charset="0"/>
              <a:buChar char="•"/>
              <a:defRPr sz="2800">
                <a:solidFill>
                  <a:srgbClr val="F8F8F8"/>
                </a:solidFill>
                <a:latin typeface="Trebuchet MS" pitchFamily="34" charset="0"/>
              </a:defRPr>
            </a:lvl3pPr>
            <a:lvl4pPr marL="1828800" indent="-457200">
              <a:buFont typeface="Wingdings" pitchFamily="2" charset="2"/>
              <a:buChar char="§"/>
              <a:defRPr sz="2800">
                <a:solidFill>
                  <a:srgbClr val="FFFF99"/>
                </a:solidFill>
                <a:latin typeface="Trebuchet MS" pitchFamily="34" charset="0"/>
              </a:defRPr>
            </a:lvl4pPr>
            <a:lvl5pPr marL="2286000" indent="-457200">
              <a:buFont typeface="Arial" pitchFamily="34" charset="0"/>
              <a:buChar char="•"/>
              <a:defRPr sz="2800">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2"/>
          </p:nvPr>
        </p:nvSpPr>
        <p:spPr>
          <a:xfrm>
            <a:off x="1117600" y="3505200"/>
            <a:ext cx="7315200" cy="381000"/>
          </a:xfrm>
          <a:prstGeom prst="rect">
            <a:avLst/>
          </a:prstGeom>
        </p:spPr>
        <p:txBody>
          <a:bodyPr/>
          <a:lstStyle>
            <a:lvl1pPr>
              <a:buNone/>
              <a:defRPr sz="2600" b="1">
                <a:latin typeface="Georgia" pitchFamily="18" charset="0"/>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4114800"/>
            <a:ext cx="10363200" cy="1676400"/>
          </a:xfrm>
          <a:prstGeom prst="rect">
            <a:avLst/>
          </a:prstGeom>
          <a:ln w="28575">
            <a:solidFill>
              <a:schemeClr val="tx1"/>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914400" y="1371600"/>
            <a:ext cx="10363200" cy="2438400"/>
          </a:xfrm>
          <a:prstGeom prst="rect">
            <a:avLst/>
          </a:prstGeom>
          <a:ln w="28575">
            <a:noFill/>
          </a:ln>
        </p:spPr>
        <p:txBody>
          <a:bodyPr lIns="274320" tIns="182880" rIns="274320" bIns="182880" anchor="ctr" anchorCtr="1"/>
          <a:lstStyle>
            <a:lvl1pPr marL="0" indent="0" defTabSz="914400">
              <a:buNone/>
              <a:tabLst>
                <a:tab pos="58738" algn="l"/>
              </a:tabLst>
              <a:defRPr sz="2600">
                <a:solidFill>
                  <a:schemeClr val="tx1"/>
                </a:solidFill>
                <a:latin typeface="Trebuchet MS" pitchFamily="34" charset="0"/>
              </a:defRPr>
            </a:lvl1pPr>
            <a:lvl2pPr>
              <a:buNone/>
              <a:defRPr sz="2800">
                <a:solidFill>
                  <a:schemeClr val="accent2"/>
                </a:solidFill>
                <a:latin typeface="Trebuchet MS" pitchFamily="34" charset="0"/>
              </a:defRPr>
            </a:lvl2pPr>
            <a:lvl3pPr>
              <a:buNone/>
              <a:defRPr sz="2800">
                <a:solidFill>
                  <a:schemeClr val="accent2"/>
                </a:solidFill>
                <a:latin typeface="Trebuchet MS" pitchFamily="34" charset="0"/>
              </a:defRPr>
            </a:lvl3pPr>
            <a:lvl4pPr>
              <a:buNone/>
              <a:defRPr sz="2800">
                <a:solidFill>
                  <a:schemeClr val="accent2"/>
                </a:solidFill>
                <a:latin typeface="Trebuchet MS" pitchFamily="34" charset="0"/>
              </a:defRPr>
            </a:lvl4pPr>
            <a:lvl5pPr>
              <a:buNone/>
              <a:defRPr sz="2800">
                <a:solidFill>
                  <a:schemeClr val="accent2"/>
                </a:solidFill>
                <a:latin typeface="Trebuchet MS" pitchFamily="34" charset="0"/>
              </a:defRPr>
            </a:lvl5pPr>
          </a:lstStyle>
          <a:p>
            <a:pPr lvl="0"/>
            <a:r>
              <a:rPr lang="en-US"/>
              <a:t>Click to edit Master text styles</a:t>
            </a:r>
          </a:p>
        </p:txBody>
      </p:sp>
      <p:sp>
        <p:nvSpPr>
          <p:cNvPr id="9" name="Text Placeholder 8"/>
          <p:cNvSpPr>
            <a:spLocks noGrp="1"/>
          </p:cNvSpPr>
          <p:nvPr>
            <p:ph type="body" sz="quarter" idx="12"/>
          </p:nvPr>
        </p:nvSpPr>
        <p:spPr>
          <a:xfrm>
            <a:off x="1016000" y="1447800"/>
            <a:ext cx="7416800" cy="381000"/>
          </a:xfrm>
          <a:prstGeom prst="rect">
            <a:avLst/>
          </a:prstGeom>
        </p:spPr>
        <p:txBody>
          <a:bodyPr/>
          <a:lstStyle>
            <a:lvl1pPr>
              <a:buNone/>
              <a:defRPr sz="2600" b="1">
                <a:latin typeface="Georgia" pitchFamily="18" charset="0"/>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Double boxed verses">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1"/>
          </p:nvPr>
        </p:nvSpPr>
        <p:spPr>
          <a:xfrm>
            <a:off x="914400" y="35052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Verse with multiple verses">
    <p:spTree>
      <p:nvGrpSpPr>
        <p:cNvPr id="1" name=""/>
        <p:cNvGrpSpPr/>
        <p:nvPr/>
      </p:nvGrpSpPr>
      <p:grpSpPr>
        <a:xfrm>
          <a:off x="0" y="0"/>
          <a:ext cx="0" cy="0"/>
          <a:chOff x="0" y="0"/>
          <a:chExt cx="0" cy="0"/>
        </a:xfrm>
      </p:grpSpPr>
      <p:sp>
        <p:nvSpPr>
          <p:cNvPr id="3" name="Title 3"/>
          <p:cNvSpPr txBox="1">
            <a:spLocks/>
          </p:cNvSpPr>
          <p:nvPr userDrawn="1"/>
        </p:nvSpPr>
        <p:spPr>
          <a:xfrm>
            <a:off x="609600" y="490538"/>
            <a:ext cx="8940800" cy="457200"/>
          </a:xfrm>
          <a:prstGeom prst="rect">
            <a:avLst/>
          </a:prstGeom>
        </p:spPr>
        <p:txBody>
          <a:bodyPr anchor="ctr">
            <a:noAutofit/>
          </a:bodyPr>
          <a:lstStyle>
            <a:lvl1pPr algn="l">
              <a:defRPr sz="3600" b="0" i="0">
                <a:solidFill>
                  <a:srgbClr val="FFFFFF"/>
                </a:solidFill>
                <a:latin typeface="Georgia" pitchFamily="18" charset="0"/>
              </a:defRPr>
            </a:lvl1pPr>
          </a:lstStyle>
          <a:p>
            <a:pPr>
              <a:defRPr/>
            </a:pPr>
            <a:r>
              <a:rPr lang="en-US" sz="2600" b="1" kern="0" dirty="0">
                <a:solidFill>
                  <a:srgbClr val="FFFF99"/>
                </a:solidFill>
                <a:ea typeface="+mj-ea"/>
                <a:cs typeface="+mj-cs"/>
              </a:rPr>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800" b="1" i="0" kern="1200" baseline="0">
                <a:solidFill>
                  <a:schemeClr val="tx1"/>
                </a:solidFill>
                <a:latin typeface="+mn-lt"/>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400" b="0">
                <a:solidFill>
                  <a:srgbClr val="333333"/>
                </a:solidFill>
                <a:latin typeface="+mn-lt"/>
                <a:cs typeface="Times New Roman" pitchFamily="18" charset="0"/>
              </a:defRPr>
            </a:lvl1pPr>
            <a:lvl2pPr algn="l">
              <a:lnSpc>
                <a:spcPct val="100000"/>
              </a:lnSpc>
              <a:spcBef>
                <a:spcPts val="0"/>
              </a:spcBef>
              <a:spcAft>
                <a:spcPts val="1200"/>
              </a:spcAft>
              <a:buClrTx/>
              <a:buFont typeface="Wingdings" pitchFamily="2" charset="2"/>
              <a:buChar char="§"/>
              <a:defRPr sz="2400">
                <a:solidFill>
                  <a:srgbClr val="333333"/>
                </a:solidFill>
                <a:latin typeface="+mn-lt"/>
              </a:defRPr>
            </a:lvl2pPr>
            <a:lvl3pPr algn="l">
              <a:lnSpc>
                <a:spcPct val="100000"/>
              </a:lnSpc>
              <a:spcBef>
                <a:spcPts val="0"/>
              </a:spcBef>
              <a:spcAft>
                <a:spcPts val="1200"/>
              </a:spcAft>
              <a:buClrTx/>
              <a:defRPr sz="2400">
                <a:solidFill>
                  <a:srgbClr val="333333"/>
                </a:solidFill>
                <a:latin typeface="+mn-lt"/>
              </a:defRPr>
            </a:lvl3pPr>
            <a:lvl4pPr algn="l">
              <a:lnSpc>
                <a:spcPct val="100000"/>
              </a:lnSpc>
              <a:spcBef>
                <a:spcPts val="0"/>
              </a:spcBef>
              <a:spcAft>
                <a:spcPts val="1200"/>
              </a:spcAft>
              <a:buClrTx/>
              <a:buFont typeface="Wingdings" pitchFamily="2" charset="2"/>
              <a:buChar char="§"/>
              <a:defRPr sz="2400">
                <a:solidFill>
                  <a:srgbClr val="333333"/>
                </a:solidFill>
                <a:latin typeface="+mn-lt"/>
              </a:defRPr>
            </a:lvl4pPr>
            <a:lvl5pPr algn="l">
              <a:lnSpc>
                <a:spcPct val="100000"/>
              </a:lnSpc>
              <a:spcBef>
                <a:spcPts val="0"/>
              </a:spcBef>
              <a:spcAft>
                <a:spcPts val="1200"/>
              </a:spcAft>
              <a:buClrTx/>
              <a:buFont typeface="Arial" pitchFamily="34" charset="0"/>
              <a:buChar char="•"/>
              <a:defRPr sz="2400">
                <a:solidFill>
                  <a:srgbClr val="333333"/>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with Quote">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1" i="0" kern="1200" baseline="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7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4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FFFF99"/>
                </a:solidFill>
                <a:latin typeface="Trebuchet MS" pitchFamily="34" charset="0"/>
              </a:defRPr>
            </a:lvl2pPr>
            <a:lvl3pPr algn="l">
              <a:lnSpc>
                <a:spcPct val="100000"/>
              </a:lnSpc>
              <a:spcBef>
                <a:spcPts val="0"/>
              </a:spcBef>
              <a:spcAft>
                <a:spcPts val="1200"/>
              </a:spcAft>
              <a:buClrTx/>
              <a:buNone/>
              <a:defRPr sz="24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4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400">
                <a:solidFill>
                  <a:srgbClr val="F8F8F8"/>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6740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2pPr>
            <a:lvl3pPr algn="l">
              <a:lnSpc>
                <a:spcPct val="100000"/>
              </a:lnSpc>
              <a:spcBef>
                <a:spcPts val="0"/>
              </a:spcBef>
              <a:spcAft>
                <a:spcPts val="1200"/>
              </a:spcAft>
              <a:buClrTx/>
              <a:buNone/>
              <a:defRPr sz="26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 Title with Quote">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hree Verses on single slide">
    <p:spTree>
      <p:nvGrpSpPr>
        <p:cNvPr id="1" name=""/>
        <p:cNvGrpSpPr/>
        <p:nvPr/>
      </p:nvGrpSpPr>
      <p:grpSpPr>
        <a:xfrm>
          <a:off x="0" y="0"/>
          <a:ext cx="0" cy="0"/>
          <a:chOff x="0" y="0"/>
          <a:chExt cx="0" cy="0"/>
        </a:xfrm>
      </p:grpSpPr>
      <p:sp>
        <p:nvSpPr>
          <p:cNvPr id="3" name="Content Placeholder 5"/>
          <p:cNvSpPr>
            <a:spLocks noGrp="1"/>
          </p:cNvSpPr>
          <p:nvPr>
            <p:ph sz="quarter" idx="10"/>
          </p:nvPr>
        </p:nvSpPr>
        <p:spPr>
          <a:xfrm>
            <a:off x="914400" y="68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3"/>
          </p:nvPr>
        </p:nvSpPr>
        <p:spPr>
          <a:xfrm>
            <a:off x="914400" y="2590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8" name="Content Placeholder 5"/>
          <p:cNvSpPr>
            <a:spLocks noGrp="1"/>
          </p:cNvSpPr>
          <p:nvPr>
            <p:ph sz="quarter" idx="15"/>
          </p:nvPr>
        </p:nvSpPr>
        <p:spPr>
          <a:xfrm>
            <a:off x="914400" y="449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42485" y="96839"/>
            <a:ext cx="9544049" cy="1412875"/>
          </a:xfrm>
          <a:prstGeom prst="rect">
            <a:avLst/>
          </a:prstGeom>
        </p:spPr>
        <p:txBody>
          <a:bodyPr/>
          <a:lstStyle>
            <a:lvl1pPr>
              <a:defRPr>
                <a:solidFill>
                  <a:srgbClr val="F8F8F8"/>
                </a:solidFill>
              </a:defRPr>
            </a:lvl1pPr>
          </a:lstStyle>
          <a:p>
            <a:r>
              <a:rPr lang="en-US"/>
              <a:t>Click to edit Master title style</a:t>
            </a:r>
            <a:endParaRPr lang="en-US" dirty="0"/>
          </a:p>
        </p:txBody>
      </p:sp>
      <p:sp>
        <p:nvSpPr>
          <p:cNvPr id="3" name="Content Placeholder 2"/>
          <p:cNvSpPr>
            <a:spLocks noGrp="1"/>
          </p:cNvSpPr>
          <p:nvPr>
            <p:ph idx="1"/>
          </p:nvPr>
        </p:nvSpPr>
        <p:spPr>
          <a:xfrm>
            <a:off x="1265768" y="1981200"/>
            <a:ext cx="10215033" cy="4114800"/>
          </a:xfrm>
          <a:prstGeom prst="rect">
            <a:avLst/>
          </a:prstGeom>
        </p:spPr>
        <p:txBody>
          <a:bodyPr/>
          <a:lstStyle>
            <a:lvl1pPr>
              <a:defRPr>
                <a:solidFill>
                  <a:srgbClr val="F8F8F8"/>
                </a:solidFill>
              </a:defRPr>
            </a:lvl1pPr>
            <a:lvl2pPr>
              <a:defRPr>
                <a:solidFill>
                  <a:srgbClr val="FFFF99"/>
                </a:solidFill>
              </a:defRPr>
            </a:lvl2pPr>
            <a:lvl3pPr>
              <a:defRPr>
                <a:solidFill>
                  <a:srgbClr val="F8F8F8"/>
                </a:solidFill>
              </a:defRPr>
            </a:lvl3pPr>
            <a:lvl4pPr>
              <a:defRPr>
                <a:solidFill>
                  <a:srgbClr val="FFFF99"/>
                </a:solidFill>
              </a:defRPr>
            </a:lvl4pPr>
            <a:lvl5pPr>
              <a:defRPr>
                <a:solidFill>
                  <a:srgbClr val="F8F8F8"/>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dt" sz="half" idx="10"/>
          </p:nvPr>
        </p:nvSpPr>
        <p:spPr>
          <a:xfrm>
            <a:off x="1261533" y="6248400"/>
            <a:ext cx="2540000" cy="457200"/>
          </a:xfrm>
          <a:prstGeom prst="rect">
            <a:avLst/>
          </a:prstGeom>
          <a:ln/>
        </p:spPr>
        <p:txBody>
          <a:bodyPr/>
          <a:lstStyle>
            <a:lvl1pPr>
              <a:defRPr/>
            </a:lvl1pPr>
          </a:lstStyle>
          <a:p>
            <a:pPr>
              <a:defRPr/>
            </a:pPr>
            <a:endParaRPr lang="en-US"/>
          </a:p>
        </p:txBody>
      </p:sp>
      <p:sp>
        <p:nvSpPr>
          <p:cNvPr id="5" name="Rectangle 7"/>
          <p:cNvSpPr>
            <a:spLocks noGrp="1" noChangeArrowheads="1"/>
          </p:cNvSpPr>
          <p:nvPr>
            <p:ph type="ftr" sz="quarter" idx="11"/>
          </p:nvPr>
        </p:nvSpPr>
        <p:spPr>
          <a:xfrm>
            <a:off x="4470400" y="6248400"/>
            <a:ext cx="3860800" cy="457200"/>
          </a:xfrm>
          <a:prstGeom prst="rect">
            <a:avLst/>
          </a:prstGeom>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xfrm>
            <a:off x="8940800" y="6248400"/>
            <a:ext cx="2540000" cy="457200"/>
          </a:xfrm>
          <a:prstGeom prst="rect">
            <a:avLst/>
          </a:prstGeom>
          <a:ln/>
        </p:spPr>
        <p:txBody>
          <a:bodyPr/>
          <a:lstStyle>
            <a:lvl1pPr>
              <a:defRPr/>
            </a:lvl1pPr>
          </a:lstStyle>
          <a:p>
            <a:pPr>
              <a:defRPr/>
            </a:pPr>
            <a:fld id="{CC8DE689-4F7D-44DA-B610-D32BB3B52B2F}"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200" b="0" i="1">
                <a:solidFill>
                  <a:schemeClr val="accent2"/>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1"/>
          <a:lstStyle>
            <a:lvl1pPr marL="0" indent="0" defTabSz="914400">
              <a:buNone/>
              <a:tabLst>
                <a:tab pos="58738" algn="l"/>
              </a:tabLst>
              <a:defRPr sz="2200">
                <a:solidFill>
                  <a:schemeClr val="tx1"/>
                </a:solidFill>
                <a:latin typeface="Trebuchet MS" pitchFamily="34" charset="0"/>
              </a:defRPr>
            </a:lvl1pPr>
            <a:lvl2pPr>
              <a:buNone/>
              <a:defRPr sz="2800">
                <a:solidFill>
                  <a:schemeClr val="accent2"/>
                </a:solidFill>
                <a:latin typeface="Trebuchet MS" pitchFamily="34" charset="0"/>
              </a:defRPr>
            </a:lvl2pPr>
            <a:lvl3pPr>
              <a:buNone/>
              <a:defRPr sz="2800">
                <a:solidFill>
                  <a:schemeClr val="accent2"/>
                </a:solidFill>
                <a:latin typeface="Trebuchet MS" pitchFamily="34" charset="0"/>
              </a:defRPr>
            </a:lvl3pPr>
            <a:lvl4pPr>
              <a:buNone/>
              <a:defRPr sz="2800">
                <a:solidFill>
                  <a:schemeClr val="accent2"/>
                </a:solidFill>
                <a:latin typeface="Trebuchet MS" pitchFamily="34" charset="0"/>
              </a:defRPr>
            </a:lvl4pPr>
            <a:lvl5pPr>
              <a:buNone/>
              <a:defRPr sz="2800">
                <a:solidFill>
                  <a:schemeClr val="accent2"/>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image" Target="../media/image2.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theme" Target="../theme/theme2.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3.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theme" Target="../theme/theme4.xml"/><Relationship Id="rId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 name="Rectangle 5"/>
          <p:cNvSpPr/>
          <p:nvPr/>
        </p:nvSpPr>
        <p:spPr bwMode="auto">
          <a:xfrm>
            <a:off x="0" y="5299745"/>
            <a:ext cx="12192000" cy="609600"/>
          </a:xfrm>
          <a:prstGeom prst="rect">
            <a:avLst/>
          </a:prstGeom>
          <a:gradFill flip="none" rotWithShape="1">
            <a:gsLst>
              <a:gs pos="0">
                <a:srgbClr val="5870CB"/>
              </a:gs>
              <a:gs pos="100000">
                <a:srgbClr val="18234E"/>
              </a:gs>
            </a:gsLst>
            <a:path path="circle">
              <a:fillToRect l="50000" t="50000" r="50000" b="50000"/>
            </a:path>
            <a:tileRect/>
          </a:gradFill>
          <a:ln w="57150">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1030" name="Picture 9"/>
          <p:cNvPicPr>
            <a:picLocks noChangeAspect="1"/>
          </p:cNvPicPr>
          <p:nvPr/>
        </p:nvPicPr>
        <p:blipFill>
          <a:blip r:embed="rId27">
            <a:extLst>
              <a:ext uri="{28A0092B-C50C-407E-A947-70E740481C1C}">
                <a14:useLocalDpi xmlns:a14="http://schemas.microsoft.com/office/drawing/2010/main" val="0"/>
              </a:ext>
            </a:extLst>
          </a:blip>
          <a:srcRect/>
          <a:stretch/>
        </p:blipFill>
        <p:spPr bwMode="auto">
          <a:xfrm>
            <a:off x="1423238" y="1418163"/>
            <a:ext cx="9406909" cy="3183474"/>
          </a:xfrm>
          <a:prstGeom prst="rect">
            <a:avLst/>
          </a:prstGeom>
          <a:noFill/>
          <a:ln w="9525">
            <a:noFill/>
            <a:miter lim="800000"/>
            <a:headEnd/>
            <a:tailEnd/>
          </a:ln>
          <a:effectLst/>
        </p:spPr>
      </p:pic>
    </p:spTree>
  </p:cSld>
  <p:clrMap bg1="dk2" tx1="lt1" bg2="dk1" tx2="lt2" accent1="accent1" accent2="accent2" accent3="accent3" accent4="accent4" accent5="accent5" accent6="accent6" hlink="hlink" folHlink="folHlink"/>
  <p:sldLayoutIdLst>
    <p:sldLayoutId id="2147483910" r:id="rId1"/>
    <p:sldLayoutId id="2147483912" r:id="rId2"/>
    <p:sldLayoutId id="2147483913"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 id="2147483968" r:id="rId12"/>
    <p:sldLayoutId id="2147483969" r:id="rId13"/>
    <p:sldLayoutId id="2147483970" r:id="rId14"/>
    <p:sldLayoutId id="2147483971" r:id="rId15"/>
    <p:sldLayoutId id="2147483972" r:id="rId16"/>
    <p:sldLayoutId id="2147483973" r:id="rId17"/>
    <p:sldLayoutId id="2147483974" r:id="rId18"/>
    <p:sldLayoutId id="2147483975" r:id="rId19"/>
    <p:sldLayoutId id="2147483976" r:id="rId20"/>
    <p:sldLayoutId id="2147483977" r:id="rId21"/>
    <p:sldLayoutId id="2147483978" r:id="rId22"/>
    <p:sldLayoutId id="2147483979" r:id="rId23"/>
    <p:sldLayoutId id="2147483980" r:id="rId24"/>
    <p:sldLayoutId id="2147483981" r:id="rId25"/>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 name="Rectangle 9"/>
          <p:cNvSpPr/>
          <p:nvPr/>
        </p:nvSpPr>
        <p:spPr bwMode="auto">
          <a:xfrm>
            <a:off x="152400" y="264921"/>
            <a:ext cx="11804428" cy="816283"/>
          </a:xfrm>
          <a:prstGeom prst="rect">
            <a:avLst/>
          </a:prstGeom>
          <a:solidFill>
            <a:srgbClr val="5870CB"/>
          </a:solidFill>
          <a:ln>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2050" name="Picture 11"/>
          <p:cNvPicPr>
            <a:picLocks noChangeAspect="1"/>
          </p:cNvPicPr>
          <p:nvPr/>
        </p:nvPicPr>
        <p:blipFill>
          <a:blip r:embed="rId12" cstate="print">
            <a:extLst>
              <a:ext uri="{28A0092B-C50C-407E-A947-70E740481C1C}">
                <a14:useLocalDpi xmlns:a14="http://schemas.microsoft.com/office/drawing/2010/main" val="0"/>
              </a:ext>
            </a:extLst>
          </a:blip>
          <a:srcRect/>
          <a:stretch/>
        </p:blipFill>
        <p:spPr bwMode="auto">
          <a:xfrm>
            <a:off x="9906000" y="348322"/>
            <a:ext cx="1919158" cy="649479"/>
          </a:xfrm>
          <a:prstGeom prst="rect">
            <a:avLst/>
          </a:prstGeom>
          <a:noFill/>
          <a:ln w="9525">
            <a:solidFill>
              <a:schemeClr val="bg1">
                <a:lumMod val="20000"/>
                <a:lumOff val="80000"/>
              </a:schemeClr>
            </a:solidFill>
            <a:miter lim="800000"/>
            <a:headEnd/>
            <a:tailEnd/>
          </a:ln>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82" r:id="rId8"/>
    <p:sldLayoutId id="2147483991" r:id="rId9"/>
    <p:sldLayoutId id="2147483992" r:id="rId10"/>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A03445-7A71-428D-BD8D-97B52A8E8A55}"/>
              </a:ext>
            </a:extLst>
          </p:cNvPr>
          <p:cNvSpPr/>
          <p:nvPr userDrawn="1"/>
        </p:nvSpPr>
        <p:spPr bwMode="auto">
          <a:xfrm>
            <a:off x="152400" y="264921"/>
            <a:ext cx="11804428" cy="816283"/>
          </a:xfrm>
          <a:prstGeom prst="rect">
            <a:avLst/>
          </a:prstGeom>
          <a:solidFill>
            <a:srgbClr val="5870CB"/>
          </a:solidFill>
          <a:ln>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6" name="Picture 11">
            <a:extLst>
              <a:ext uri="{FF2B5EF4-FFF2-40B4-BE49-F238E27FC236}">
                <a16:creationId xmlns:a16="http://schemas.microsoft.com/office/drawing/2014/main" id="{7EFCF078-E912-4578-BE33-FB4E752D5A55}"/>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bwMode="auto">
          <a:xfrm>
            <a:off x="9906000" y="348322"/>
            <a:ext cx="1919158" cy="649479"/>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84" r:id="rId9"/>
    <p:sldLayoutId id="2147483988" r:id="rId10"/>
    <p:sldLayoutId id="2147483990"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8">
            <a:extLst>
              <a:ext uri="{FF2B5EF4-FFF2-40B4-BE49-F238E27FC236}">
                <a16:creationId xmlns:a16="http://schemas.microsoft.com/office/drawing/2014/main" id="{9A994E65-2D15-429E-9653-9F2B504DCA97}"/>
              </a:ext>
            </a:extLst>
          </p:cNvPr>
          <p:cNvSpPr>
            <a:spLocks noGrp="1"/>
          </p:cNvSpPr>
          <p:nvPr>
            <p:ph type="body" sz="quarter" idx="10"/>
          </p:nvPr>
        </p:nvSpPr>
        <p:spPr>
          <a:xfrm>
            <a:off x="0" y="5943600"/>
            <a:ext cx="12192000" cy="762000"/>
          </a:xfrm>
        </p:spPr>
        <p:txBody>
          <a:bodyPr/>
          <a:lstStyle/>
          <a:p>
            <a:r>
              <a:rPr lang="en-US" dirty="0">
                <a:solidFill>
                  <a:srgbClr val="5870CB"/>
                </a:solidFill>
                <a:cs typeface="Arial" charset="0"/>
              </a:rPr>
              <a:t>LESSON 7: Rejection: The Pain of Not Measuring UP </a:t>
            </a:r>
            <a:endParaRPr lang="en-US" dirty="0">
              <a:solidFill>
                <a:srgbClr val="5870CB"/>
              </a:solidFill>
            </a:endParaRPr>
          </a:p>
        </p:txBody>
      </p:sp>
    </p:spTree>
    <p:extLst>
      <p:ext uri="{BB962C8B-B14F-4D97-AF65-F5344CB8AC3E}">
        <p14:creationId xmlns:p14="http://schemas.microsoft.com/office/powerpoint/2010/main" val="35061023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5865"/>
            <a:ext cx="10515600" cy="730344"/>
          </a:xfrm>
          <a:prstGeom prst="rect">
            <a:avLst/>
          </a:prstGeom>
        </p:spPr>
        <p:txBody>
          <a:bodyPr/>
          <a:lstStyle/>
          <a:p>
            <a:pPr eaLnBrk="1" hangingPunct="1">
              <a:defRPr/>
            </a:pPr>
            <a:r>
              <a:rPr lang="en-US" dirty="0">
                <a:ea typeface="+mj-ea"/>
              </a:rPr>
              <a:t>Rejection and Its Effects</a:t>
            </a:r>
          </a:p>
        </p:txBody>
      </p:sp>
      <p:sp>
        <p:nvSpPr>
          <p:cNvPr id="18434" name="Rectangle 4"/>
          <p:cNvSpPr>
            <a:spLocks noGrp="1" noRot="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marL="0" indent="0">
              <a:lnSpc>
                <a:spcPct val="100000"/>
              </a:lnSpc>
              <a:spcBef>
                <a:spcPct val="0"/>
              </a:spcBef>
              <a:spcAft>
                <a:spcPts val="600"/>
              </a:spcAft>
              <a:buNone/>
            </a:pPr>
            <a:r>
              <a:rPr lang="en-US" i="1" dirty="0"/>
              <a:t>“But what is it exactly that we do when we condemn someone? When we condemn another, we really communicate that he or she is in some deep, and just possibly, irredeemable way, bad—bad as a whole, and to be rejected. In our eyes the condemned is among the discards of human life. He or she is not acceptable. We sentence that person to exclusion.” 			Dallas Willard</a:t>
            </a:r>
            <a:endParaRPr lang="en-US" dirty="0"/>
          </a:p>
          <a:p>
            <a:pPr marL="0" indent="0">
              <a:lnSpc>
                <a:spcPct val="100000"/>
              </a:lnSpc>
              <a:spcBef>
                <a:spcPct val="0"/>
              </a:spcBef>
              <a:spcAft>
                <a:spcPts val="600"/>
              </a:spcAft>
              <a:buNone/>
            </a:pPr>
            <a:endParaRPr lang="en-US" altLang="en-US" sz="3600" dirty="0">
              <a:effectLst/>
              <a:ea typeface="ＭＳ Ｐゴシック" panose="020B0600070205080204" pitchFamily="34" charset="-128"/>
            </a:endParaRPr>
          </a:p>
        </p:txBody>
      </p:sp>
    </p:spTree>
    <p:extLst>
      <p:ext uri="{BB962C8B-B14F-4D97-AF65-F5344CB8AC3E}">
        <p14:creationId xmlns:p14="http://schemas.microsoft.com/office/powerpoint/2010/main" val="12509441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5865"/>
            <a:ext cx="10515600" cy="730344"/>
          </a:xfrm>
          <a:prstGeom prst="rect">
            <a:avLst/>
          </a:prstGeom>
        </p:spPr>
        <p:txBody>
          <a:bodyPr/>
          <a:lstStyle/>
          <a:p>
            <a:pPr eaLnBrk="1" hangingPunct="1">
              <a:defRPr/>
            </a:pPr>
            <a:r>
              <a:rPr lang="en-US" sz="4000" dirty="0">
                <a:ea typeface="+mj-ea"/>
              </a:rPr>
              <a:t>Definition of Rejection</a:t>
            </a:r>
            <a:endParaRPr lang="en-US" sz="4000" i="1" dirty="0">
              <a:ea typeface="+mj-ea"/>
            </a:endParaRPr>
          </a:p>
        </p:txBody>
      </p:sp>
      <p:sp>
        <p:nvSpPr>
          <p:cNvPr id="22530" name="Rectangle 3"/>
          <p:cNvSpPr>
            <a:spLocks noGrp="1" noChangeArrowheads="1"/>
          </p:cNvSpPr>
          <p:nvPr>
            <p:ph idx="1"/>
          </p:nvPr>
        </p:nvSpPr>
        <p:spPr bwMode="auto">
          <a:xfrm>
            <a:off x="838200" y="1174750"/>
            <a:ext cx="10515600" cy="5002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marL="0" indent="0">
              <a:lnSpc>
                <a:spcPct val="100000"/>
              </a:lnSpc>
              <a:spcBef>
                <a:spcPct val="0"/>
              </a:spcBef>
              <a:spcAft>
                <a:spcPts val="600"/>
              </a:spcAft>
              <a:buNone/>
            </a:pPr>
            <a:r>
              <a:rPr lang="en-US" altLang="en-US" sz="4000" dirty="0">
                <a:effectLst/>
                <a:ea typeface="ＭＳ Ｐゴシック" panose="020B0600070205080204" pitchFamily="34" charset="-128"/>
              </a:rPr>
              <a:t>Rejection is </a:t>
            </a:r>
          </a:p>
          <a:p>
            <a:pPr>
              <a:lnSpc>
                <a:spcPct val="100000"/>
              </a:lnSpc>
              <a:spcBef>
                <a:spcPct val="0"/>
              </a:spcBef>
              <a:spcAft>
                <a:spcPts val="600"/>
              </a:spcAft>
              <a:buFont typeface="Arial" panose="020B0604020202020204" pitchFamily="34" charset="0"/>
              <a:buChar char="•"/>
            </a:pPr>
            <a:r>
              <a:rPr lang="en-US" altLang="en-US" sz="4000" dirty="0">
                <a:effectLst/>
                <a:ea typeface="ＭＳ Ｐゴシック" panose="020B0600070205080204" pitchFamily="34" charset="-128"/>
              </a:rPr>
              <a:t>the sense of being unwanted</a:t>
            </a:r>
            <a:r>
              <a:rPr lang="en-US" altLang="en-US" sz="4000" dirty="0">
                <a:ea typeface="ＭＳ Ｐゴシック" panose="020B0600070205080204" pitchFamily="34" charset="-128"/>
              </a:rPr>
              <a:t> or excluded</a:t>
            </a:r>
            <a:endParaRPr lang="en-US" altLang="en-US" sz="4000" dirty="0">
              <a:effectLst/>
              <a:ea typeface="ＭＳ Ｐゴシック" panose="020B0600070205080204" pitchFamily="34" charset="-128"/>
            </a:endParaRPr>
          </a:p>
          <a:p>
            <a:pPr marL="0" indent="0" algn="ctr">
              <a:lnSpc>
                <a:spcPct val="100000"/>
              </a:lnSpc>
              <a:spcBef>
                <a:spcPct val="0"/>
              </a:spcBef>
              <a:spcAft>
                <a:spcPts val="600"/>
              </a:spcAft>
              <a:buNone/>
            </a:pPr>
            <a:r>
              <a:rPr lang="en-US" altLang="en-US" sz="2800" i="1" dirty="0">
                <a:ea typeface="ＭＳ Ｐゴシック" panose="020B0600070205080204" pitchFamily="34" charset="-128"/>
              </a:rPr>
              <a:t>This creates an inner tension because… </a:t>
            </a:r>
            <a:endParaRPr lang="en-US" altLang="en-US" sz="2800" i="1" dirty="0">
              <a:effectLst/>
              <a:ea typeface="ＭＳ Ｐゴシック" panose="020B0600070205080204" pitchFamily="34" charset="-128"/>
            </a:endParaRPr>
          </a:p>
          <a:p>
            <a:pPr>
              <a:lnSpc>
                <a:spcPct val="100000"/>
              </a:lnSpc>
              <a:spcBef>
                <a:spcPct val="0"/>
              </a:spcBef>
              <a:spcAft>
                <a:spcPts val="600"/>
              </a:spcAft>
              <a:buFont typeface="Arial" panose="020B0604020202020204" pitchFamily="34" charset="0"/>
              <a:buChar char="•"/>
            </a:pPr>
            <a:r>
              <a:rPr lang="en-US" altLang="en-US" sz="4000" dirty="0">
                <a:effectLst/>
                <a:ea typeface="ＭＳ Ｐゴシック" panose="020B0600070205080204" pitchFamily="34" charset="-128"/>
              </a:rPr>
              <a:t>God has made us relational with the desire to be loved and to belong.  </a:t>
            </a:r>
          </a:p>
        </p:txBody>
      </p:sp>
      <p:sp>
        <p:nvSpPr>
          <p:cNvPr id="3" name="TextBox 2">
            <a:extLst>
              <a:ext uri="{FF2B5EF4-FFF2-40B4-BE49-F238E27FC236}">
                <a16:creationId xmlns:a16="http://schemas.microsoft.com/office/drawing/2014/main" id="{0C84D081-D2BE-9B46-8566-C8251F5C15E1}"/>
              </a:ext>
            </a:extLst>
          </p:cNvPr>
          <p:cNvSpPr txBox="1"/>
          <p:nvPr/>
        </p:nvSpPr>
        <p:spPr>
          <a:xfrm>
            <a:off x="1852085" y="4578352"/>
            <a:ext cx="8053916" cy="954107"/>
          </a:xfrm>
          <a:prstGeom prst="rect">
            <a:avLst/>
          </a:prstGeom>
          <a:noFill/>
        </p:spPr>
        <p:txBody>
          <a:bodyPr wrap="square" rtlCol="0">
            <a:spAutoFit/>
          </a:bodyPr>
          <a:lstStyle/>
          <a:p>
            <a:pPr>
              <a:lnSpc>
                <a:spcPct val="100000"/>
              </a:lnSpc>
              <a:spcBef>
                <a:spcPct val="0"/>
              </a:spcBef>
              <a:spcAft>
                <a:spcPts val="600"/>
              </a:spcAft>
            </a:pPr>
            <a:r>
              <a:rPr lang="en-US" altLang="en-US" sz="2800" dirty="0">
                <a:effectLst/>
                <a:ea typeface="ＭＳ Ｐゴシック" panose="020B0600070205080204" pitchFamily="34" charset="-128"/>
              </a:rPr>
              <a:t>This has been a primary consideration as a  common root for personal problems. </a:t>
            </a:r>
          </a:p>
        </p:txBody>
      </p:sp>
    </p:spTree>
    <p:extLst>
      <p:ext uri="{BB962C8B-B14F-4D97-AF65-F5344CB8AC3E}">
        <p14:creationId xmlns:p14="http://schemas.microsoft.com/office/powerpoint/2010/main" val="238147525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sz="quarter" idx="10"/>
          </p:nvPr>
        </p:nvSpPr>
        <p:spPr bwMode="auto">
          <a:xfrm>
            <a:off x="914400" y="1752600"/>
            <a:ext cx="103632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47500" lnSpcReduction="20000"/>
          </a:bodyPr>
          <a:lstStyle/>
          <a:p>
            <a:pPr>
              <a:lnSpc>
                <a:spcPct val="90000"/>
              </a:lnSpc>
              <a:spcBef>
                <a:spcPct val="0"/>
              </a:spcBef>
            </a:pPr>
            <a:endParaRPr lang="en-US" altLang="en-US" dirty="0">
              <a:solidFill>
                <a:srgbClr val="000000"/>
              </a:solidFill>
              <a:ea typeface="ＭＳ Ｐゴシック" panose="020B0600070205080204" pitchFamily="34" charset="-128"/>
            </a:endParaRPr>
          </a:p>
          <a:p>
            <a:pPr>
              <a:lnSpc>
                <a:spcPct val="120000"/>
              </a:lnSpc>
              <a:spcBef>
                <a:spcPct val="0"/>
              </a:spcBef>
              <a:spcAft>
                <a:spcPts val="600"/>
              </a:spcAft>
            </a:pPr>
            <a:r>
              <a:rPr lang="en-US" altLang="en-US" sz="3800" dirty="0">
                <a:solidFill>
                  <a:srgbClr val="000000"/>
                </a:solidFill>
                <a:ea typeface="ＭＳ Ｐゴシック" panose="020B0600070205080204" pitchFamily="34" charset="-128"/>
              </a:rPr>
              <a:t>“After being baptized, Jesus came up immediately from the water; and behold, the heavens were opened, and he saw the Spirit of God descending as a dove and lighting on Him, and behold, a voice out of the heavens said, ‘This is My beloved Son, in whom I am well-pleased.’”</a:t>
            </a:r>
          </a:p>
          <a:p>
            <a:pPr>
              <a:lnSpc>
                <a:spcPct val="90000"/>
              </a:lnSpc>
              <a:spcBef>
                <a:spcPct val="0"/>
              </a:spcBef>
            </a:pPr>
            <a:endParaRPr lang="en-US" altLang="en-US" dirty="0">
              <a:solidFill>
                <a:srgbClr val="000000"/>
              </a:solidFill>
              <a:ea typeface="ＭＳ Ｐゴシック" panose="020B0600070205080204" pitchFamily="34" charset="-128"/>
            </a:endParaRPr>
          </a:p>
          <a:p>
            <a:pPr>
              <a:lnSpc>
                <a:spcPct val="90000"/>
              </a:lnSpc>
              <a:spcBef>
                <a:spcPct val="0"/>
              </a:spcBef>
            </a:pPr>
            <a:endParaRPr lang="en-US" altLang="en-US" dirty="0">
              <a:solidFill>
                <a:srgbClr val="000000"/>
              </a:solidFill>
              <a:ea typeface="ＭＳ Ｐゴシック" panose="020B0600070205080204" pitchFamily="34" charset="-128"/>
            </a:endParaRPr>
          </a:p>
        </p:txBody>
      </p:sp>
      <p:sp>
        <p:nvSpPr>
          <p:cNvPr id="2" name="Text Placeholder 1"/>
          <p:cNvSpPr>
            <a:spLocks noGrp="1"/>
          </p:cNvSpPr>
          <p:nvPr>
            <p:ph type="body" sz="quarter" idx="11"/>
          </p:nvPr>
        </p:nvSpPr>
        <p:spPr>
          <a:xfrm>
            <a:off x="914400" y="3667539"/>
            <a:ext cx="10363200" cy="2438400"/>
          </a:xfrm>
        </p:spPr>
        <p:txBody>
          <a:bodyPr/>
          <a:lstStyle/>
          <a:p>
            <a:pPr algn="ctr">
              <a:spcBef>
                <a:spcPct val="0"/>
              </a:spcBef>
            </a:pPr>
            <a:r>
              <a:rPr lang="en-US" altLang="en-US" b="0" dirty="0">
                <a:solidFill>
                  <a:srgbClr val="000000"/>
                </a:solidFill>
                <a:ea typeface="ＭＳ Ｐゴシック" panose="020B0600070205080204" pitchFamily="34" charset="-128"/>
              </a:rPr>
              <a:t>“The perceived ‘</a:t>
            </a:r>
            <a:r>
              <a:rPr lang="en-US" altLang="en-US" dirty="0">
                <a:solidFill>
                  <a:srgbClr val="000000"/>
                </a:solidFill>
                <a:ea typeface="ＭＳ Ｐゴシック" panose="020B0600070205080204" pitchFamily="34" charset="-128"/>
              </a:rPr>
              <a:t>you </a:t>
            </a:r>
            <a:r>
              <a:rPr lang="en-US" altLang="en-US" dirty="0" err="1">
                <a:solidFill>
                  <a:srgbClr val="000000"/>
                </a:solidFill>
                <a:ea typeface="ＭＳ Ｐゴシック" panose="020B0600070205080204" pitchFamily="34" charset="-128"/>
              </a:rPr>
              <a:t>are’s</a:t>
            </a:r>
            <a:r>
              <a:rPr lang="en-US" altLang="en-US" b="0" dirty="0">
                <a:solidFill>
                  <a:srgbClr val="000000"/>
                </a:solidFill>
                <a:ea typeface="ＭＳ Ｐゴシック" panose="020B0600070205080204" pitchFamily="34" charset="-128"/>
              </a:rPr>
              <a:t>’ of the parents can become the inner ‘</a:t>
            </a:r>
            <a:r>
              <a:rPr lang="en-US" altLang="en-US" dirty="0">
                <a:solidFill>
                  <a:srgbClr val="000000"/>
                </a:solidFill>
                <a:ea typeface="ＭＳ Ｐゴシック" panose="020B0600070205080204" pitchFamily="34" charset="-128"/>
              </a:rPr>
              <a:t>I </a:t>
            </a:r>
            <a:r>
              <a:rPr lang="en-US" altLang="en-US" dirty="0" err="1">
                <a:solidFill>
                  <a:srgbClr val="000000"/>
                </a:solidFill>
                <a:ea typeface="ＭＳ Ｐゴシック" panose="020B0600070205080204" pitchFamily="34" charset="-128"/>
              </a:rPr>
              <a:t>am’s</a:t>
            </a:r>
            <a:r>
              <a:rPr lang="en-US" altLang="en-US" b="0" dirty="0">
                <a:solidFill>
                  <a:srgbClr val="000000"/>
                </a:solidFill>
                <a:ea typeface="ＭＳ Ｐゴシック" panose="020B0600070205080204" pitchFamily="34" charset="-128"/>
              </a:rPr>
              <a:t>’ of the children.”  </a:t>
            </a:r>
          </a:p>
          <a:p>
            <a:pPr algn="r">
              <a:spcBef>
                <a:spcPct val="0"/>
              </a:spcBef>
            </a:pPr>
            <a:r>
              <a:rPr lang="en-US" altLang="en-US" sz="2000" b="0" dirty="0">
                <a:solidFill>
                  <a:srgbClr val="000000"/>
                </a:solidFill>
                <a:ea typeface="ＭＳ Ｐゴシック" panose="020B0600070205080204" pitchFamily="34" charset="-128"/>
              </a:rPr>
              <a:t> David </a:t>
            </a:r>
            <a:r>
              <a:rPr lang="en-US" altLang="en-US" sz="2000" b="0" dirty="0" err="1">
                <a:solidFill>
                  <a:srgbClr val="000000"/>
                </a:solidFill>
                <a:ea typeface="ＭＳ Ｐゴシック" panose="020B0600070205080204" pitchFamily="34" charset="-128"/>
              </a:rPr>
              <a:t>Seamands</a:t>
            </a:r>
            <a:endParaRPr lang="en-US" altLang="en-US" sz="2000" b="0" dirty="0">
              <a:solidFill>
                <a:srgbClr val="000000"/>
              </a:solidFill>
              <a:ea typeface="ＭＳ Ｐゴシック" panose="020B0600070205080204" pitchFamily="34" charset="-128"/>
            </a:endParaRPr>
          </a:p>
          <a:p>
            <a:endParaRPr lang="en-US" dirty="0">
              <a:solidFill>
                <a:srgbClr val="000000"/>
              </a:solidFill>
            </a:endParaRPr>
          </a:p>
        </p:txBody>
      </p:sp>
      <p:sp>
        <p:nvSpPr>
          <p:cNvPr id="5" name="Title 4"/>
          <p:cNvSpPr>
            <a:spLocks noGrp="1"/>
          </p:cNvSpPr>
          <p:nvPr>
            <p:ph type="title"/>
          </p:nvPr>
        </p:nvSpPr>
        <p:spPr/>
        <p:txBody>
          <a:bodyPr/>
          <a:lstStyle/>
          <a:p>
            <a:r>
              <a:rPr lang="en-US" dirty="0">
                <a:solidFill>
                  <a:srgbClr val="FFFFFF"/>
                </a:solidFill>
              </a:rPr>
              <a:t>Matthew 3:16-17</a:t>
            </a:r>
          </a:p>
        </p:txBody>
      </p:sp>
    </p:spTree>
    <p:extLst>
      <p:ext uri="{BB962C8B-B14F-4D97-AF65-F5344CB8AC3E}">
        <p14:creationId xmlns:p14="http://schemas.microsoft.com/office/powerpoint/2010/main" val="41464789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04800" y="315865"/>
            <a:ext cx="10515600" cy="730344"/>
          </a:xfrm>
          <a:prstGeom prst="rect">
            <a:avLst/>
          </a:prstGeom>
        </p:spPr>
        <p:txBody>
          <a:bodyPr/>
          <a:lstStyle/>
          <a:p>
            <a:pPr eaLnBrk="1" hangingPunct="1">
              <a:defRPr/>
            </a:pPr>
            <a:r>
              <a:rPr lang="en-US" dirty="0">
                <a:ea typeface="+mj-ea"/>
              </a:rPr>
              <a:t>Self-Rejection</a:t>
            </a:r>
          </a:p>
        </p:txBody>
      </p:sp>
      <p:sp>
        <p:nvSpPr>
          <p:cNvPr id="73730"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0" indent="0">
              <a:lnSpc>
                <a:spcPct val="100000"/>
              </a:lnSpc>
              <a:spcBef>
                <a:spcPct val="0"/>
              </a:spcBef>
              <a:spcAft>
                <a:spcPts val="600"/>
              </a:spcAft>
              <a:buNone/>
            </a:pPr>
            <a:r>
              <a:rPr lang="en-US" altLang="en-US" sz="3600" dirty="0">
                <a:effectLst/>
                <a:ea typeface="ＭＳ Ｐゴシック" panose="020B0600070205080204" pitchFamily="34" charset="-128"/>
              </a:rPr>
              <a:t>The lie we believe when we feel rejected is, </a:t>
            </a:r>
            <a:r>
              <a:rPr lang="ja-JP" altLang="en-US" sz="3600" dirty="0">
                <a:effectLst/>
                <a:ea typeface="ＭＳ Ｐゴシック" panose="020B0600070205080204" pitchFamily="34" charset="-128"/>
              </a:rPr>
              <a:t>“</a:t>
            </a:r>
            <a:r>
              <a:rPr lang="en-US" altLang="ja-JP" sz="3600" dirty="0">
                <a:effectLst/>
                <a:ea typeface="ＭＳ Ｐゴシック" panose="020B0600070205080204" pitchFamily="34" charset="-128"/>
              </a:rPr>
              <a:t>I</a:t>
            </a:r>
            <a:r>
              <a:rPr lang="en-US" altLang="ja-JP" sz="3600" dirty="0">
                <a:ea typeface="ＭＳ Ｐゴシック" panose="020B0600070205080204" pitchFamily="34" charset="-128"/>
              </a:rPr>
              <a:t>’</a:t>
            </a:r>
            <a:r>
              <a:rPr lang="en-US" altLang="ja-JP" sz="3600" dirty="0">
                <a:effectLst/>
                <a:ea typeface="ＭＳ Ｐゴシック" panose="020B0600070205080204" pitchFamily="34" charset="-128"/>
              </a:rPr>
              <a:t>m not worth anything, so it</a:t>
            </a:r>
            <a:r>
              <a:rPr lang="en-US" altLang="ja-JP" sz="3600" dirty="0">
                <a:ea typeface="ＭＳ Ｐゴシック" panose="020B0600070205080204" pitchFamily="34" charset="-128"/>
              </a:rPr>
              <a:t>’</a:t>
            </a:r>
            <a:r>
              <a:rPr lang="en-US" altLang="ja-JP" sz="3600" dirty="0">
                <a:effectLst/>
                <a:ea typeface="ＭＳ Ｐゴシック" panose="020B0600070205080204" pitchFamily="34" charset="-128"/>
              </a:rPr>
              <a:t>s completely understandable that people will reject me.</a:t>
            </a:r>
            <a:r>
              <a:rPr lang="ja-JP" altLang="en-US" sz="3600" dirty="0">
                <a:effectLst/>
                <a:ea typeface="ＭＳ Ｐゴシック" panose="020B0600070205080204" pitchFamily="34" charset="-128"/>
              </a:rPr>
              <a:t>”</a:t>
            </a:r>
            <a:r>
              <a:rPr lang="en-US" altLang="ja-JP" sz="3600" dirty="0">
                <a:effectLst/>
                <a:ea typeface="ＭＳ Ｐゴシック" panose="020B0600070205080204" pitchFamily="34" charset="-128"/>
              </a:rPr>
              <a:t> A spirit of rejection convinces you that you will be rejected, and then every word and action of other people is interpreted through the eyes of rejection.</a:t>
            </a:r>
            <a:endParaRPr lang="en-US" altLang="en-US" sz="3600" dirty="0">
              <a:effectLst/>
              <a:ea typeface="ＭＳ Ｐゴシック" panose="020B0600070205080204" pitchFamily="34" charset="-128"/>
            </a:endParaRPr>
          </a:p>
        </p:txBody>
      </p:sp>
    </p:spTree>
    <p:extLst>
      <p:ext uri="{BB962C8B-B14F-4D97-AF65-F5344CB8AC3E}">
        <p14:creationId xmlns:p14="http://schemas.microsoft.com/office/powerpoint/2010/main" val="241473790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bwMode="auto">
          <a:xfrm>
            <a:off x="690304" y="2587178"/>
            <a:ext cx="10206296" cy="16836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a:bodyPr>
          <a:lstStyle/>
          <a:p>
            <a:pPr marL="0" indent="0">
              <a:lnSpc>
                <a:spcPct val="100000"/>
              </a:lnSpc>
              <a:spcBef>
                <a:spcPct val="0"/>
              </a:spcBef>
              <a:spcAft>
                <a:spcPts val="600"/>
              </a:spcAft>
              <a:buNone/>
            </a:pPr>
            <a:r>
              <a:rPr lang="en-US" dirty="0"/>
              <a:t>Our deliverance from rejection rests in </a:t>
            </a:r>
            <a:r>
              <a:rPr lang="en-US" b="1" dirty="0"/>
              <a:t>knowing &amp; believing</a:t>
            </a:r>
            <a:r>
              <a:rPr lang="en-US" dirty="0"/>
              <a:t> that John 3:16 and Isaiah 49:15-16 are not just words spoken in the wind, but the promise of a faithful and trustworthy God.</a:t>
            </a:r>
          </a:p>
          <a:p>
            <a:pPr marL="0" indent="0">
              <a:lnSpc>
                <a:spcPct val="100000"/>
              </a:lnSpc>
              <a:spcBef>
                <a:spcPct val="0"/>
              </a:spcBef>
              <a:spcAft>
                <a:spcPts val="600"/>
              </a:spcAft>
              <a:buNone/>
            </a:pPr>
            <a:endParaRPr lang="en-US" altLang="en-US" sz="3600" dirty="0">
              <a:effectLst/>
              <a:ea typeface="ＭＳ Ｐゴシック" panose="020B0600070205080204" pitchFamily="34" charset="-128"/>
            </a:endParaRPr>
          </a:p>
        </p:txBody>
      </p:sp>
      <p:sp>
        <p:nvSpPr>
          <p:cNvPr id="3" name="Title 2">
            <a:extLst>
              <a:ext uri="{FF2B5EF4-FFF2-40B4-BE49-F238E27FC236}">
                <a16:creationId xmlns:a16="http://schemas.microsoft.com/office/drawing/2014/main" id="{3E491970-08EA-8A41-BAAF-41F5294726CA}"/>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27735904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bwMode="auto">
          <a:xfrm>
            <a:off x="573887" y="2714178"/>
            <a:ext cx="10206296" cy="28738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55000" lnSpcReduction="20000"/>
          </a:bodyPr>
          <a:lstStyle/>
          <a:p>
            <a:pPr marL="0" indent="0">
              <a:lnSpc>
                <a:spcPct val="100000"/>
              </a:lnSpc>
              <a:spcBef>
                <a:spcPct val="0"/>
              </a:spcBef>
              <a:spcAft>
                <a:spcPts val="600"/>
              </a:spcAft>
              <a:buNone/>
            </a:pPr>
            <a:r>
              <a:rPr lang="en-US" sz="6400" dirty="0"/>
              <a:t>“Can a woman forget her nursing child And have no compassion on the son of her womb? Even these may forget, but I will not forget you. Behold, I have inscribed you on the palms of My hands; Your walls are continually before Me.‭”                  Isaiah 49:15-16</a:t>
            </a:r>
          </a:p>
          <a:p>
            <a:pPr marL="0" indent="0">
              <a:lnSpc>
                <a:spcPct val="100000"/>
              </a:lnSpc>
              <a:spcBef>
                <a:spcPct val="0"/>
              </a:spcBef>
              <a:spcAft>
                <a:spcPts val="600"/>
              </a:spcAft>
              <a:buNone/>
            </a:pPr>
            <a:endParaRPr lang="en-US" altLang="en-US" sz="3600" dirty="0">
              <a:effectLst/>
              <a:ea typeface="ＭＳ Ｐゴシック" panose="020B0600070205080204" pitchFamily="34" charset="-128"/>
            </a:endParaRPr>
          </a:p>
        </p:txBody>
      </p:sp>
      <p:sp>
        <p:nvSpPr>
          <p:cNvPr id="3" name="Title 2">
            <a:extLst>
              <a:ext uri="{FF2B5EF4-FFF2-40B4-BE49-F238E27FC236}">
                <a16:creationId xmlns:a16="http://schemas.microsoft.com/office/drawing/2014/main" id="{3F1868F8-EFBD-334D-8BAC-645F1F4FC3A9}"/>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40978303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bwMode="auto">
          <a:xfrm>
            <a:off x="573887" y="2714178"/>
            <a:ext cx="10206296" cy="28738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0" indent="0">
              <a:lnSpc>
                <a:spcPct val="100000"/>
              </a:lnSpc>
              <a:spcBef>
                <a:spcPct val="0"/>
              </a:spcBef>
              <a:spcAft>
                <a:spcPts val="600"/>
              </a:spcAft>
              <a:buNone/>
            </a:pPr>
            <a:r>
              <a:rPr lang="en-US" altLang="en-US" sz="4000" dirty="0">
                <a:effectLst/>
                <a:ea typeface="ＭＳ Ｐゴシック" panose="020B0600070205080204" pitchFamily="34" charset="-128"/>
              </a:rPr>
              <a:t>“For God so loved the world (you), that He gave His only begotten Son, that whoever believes in Him shall not perish, but have eternal life.”‭‭                                              							John 3:16</a:t>
            </a:r>
          </a:p>
        </p:txBody>
      </p:sp>
      <p:sp>
        <p:nvSpPr>
          <p:cNvPr id="3" name="Title 2">
            <a:extLst>
              <a:ext uri="{FF2B5EF4-FFF2-40B4-BE49-F238E27FC236}">
                <a16:creationId xmlns:a16="http://schemas.microsoft.com/office/drawing/2014/main" id="{8634A207-368F-5640-8C01-0C2735F873AA}"/>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175225708"/>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8">
            <a:extLst>
              <a:ext uri="{FF2B5EF4-FFF2-40B4-BE49-F238E27FC236}">
                <a16:creationId xmlns:a16="http://schemas.microsoft.com/office/drawing/2014/main" id="{9A994E65-2D15-429E-9653-9F2B504DCA97}"/>
              </a:ext>
            </a:extLst>
          </p:cNvPr>
          <p:cNvSpPr>
            <a:spLocks noGrp="1"/>
          </p:cNvSpPr>
          <p:nvPr>
            <p:ph type="body" sz="quarter" idx="10"/>
          </p:nvPr>
        </p:nvSpPr>
        <p:spPr>
          <a:xfrm>
            <a:off x="0" y="5943600"/>
            <a:ext cx="12192000" cy="762000"/>
          </a:xfrm>
        </p:spPr>
        <p:txBody>
          <a:bodyPr/>
          <a:lstStyle/>
          <a:p>
            <a:r>
              <a:rPr lang="en-US" dirty="0">
                <a:solidFill>
                  <a:srgbClr val="5870CB"/>
                </a:solidFill>
                <a:cs typeface="Arial" charset="0"/>
              </a:rPr>
              <a:t>LESSON 7: Rejection: The Pain of Not Measuring UP </a:t>
            </a:r>
            <a:endParaRPr lang="en-US" dirty="0">
              <a:solidFill>
                <a:srgbClr val="5870CB"/>
              </a:solidFill>
            </a:endParaRPr>
          </a:p>
        </p:txBody>
      </p:sp>
    </p:spTree>
    <p:extLst>
      <p:ext uri="{BB962C8B-B14F-4D97-AF65-F5344CB8AC3E}">
        <p14:creationId xmlns:p14="http://schemas.microsoft.com/office/powerpoint/2010/main" val="2234655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Theme1">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WWJ TITLE WITH CONTENT">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WWJ VERS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WWJ BLANK">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WWJ</Template>
  <TotalTime>14347</TotalTime>
  <Words>2056</Words>
  <Application>Microsoft Office PowerPoint</Application>
  <PresentationFormat>Widescreen</PresentationFormat>
  <Paragraphs>177</Paragraphs>
  <Slides>9</Slides>
  <Notes>6</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Theme1</vt:lpstr>
      <vt:lpstr>2_WWJ TITLE WITH CONTENT</vt:lpstr>
      <vt:lpstr>7_WWJ VERSE</vt:lpstr>
      <vt:lpstr>6_WWJ BLANK</vt:lpstr>
      <vt:lpstr>PowerPoint Presentation</vt:lpstr>
      <vt:lpstr>Rejection and Its Effects</vt:lpstr>
      <vt:lpstr>Definition of Rejection</vt:lpstr>
      <vt:lpstr>Matthew 3:16-17</vt:lpstr>
      <vt:lpstr>Self-Rejection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Christlife</dc:title>
  <dc:creator>Walking Worthy</dc:creator>
  <cp:lastModifiedBy>Stephen McCary</cp:lastModifiedBy>
  <cp:revision>443</cp:revision>
  <dcterms:created xsi:type="dcterms:W3CDTF">2000-10-20T03:42:42Z</dcterms:created>
  <dcterms:modified xsi:type="dcterms:W3CDTF">2022-11-29T15:40:19Z</dcterms:modified>
</cp:coreProperties>
</file>