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 id="2147483914" r:id="rId2"/>
    <p:sldMasterId id="2147483922" r:id="rId3"/>
    <p:sldMasterId id="2147483931" r:id="rId4"/>
  </p:sldMasterIdLst>
  <p:notesMasterIdLst>
    <p:notesMasterId r:id="rId13"/>
  </p:notesMasterIdLst>
  <p:handoutMasterIdLst>
    <p:handoutMasterId r:id="rId14"/>
  </p:handoutMasterIdLst>
  <p:sldIdLst>
    <p:sldId id="492" r:id="rId5"/>
    <p:sldId id="297" r:id="rId6"/>
    <p:sldId id="299" r:id="rId7"/>
    <p:sldId id="300" r:id="rId8"/>
    <p:sldId id="270" r:id="rId9"/>
    <p:sldId id="301" r:id="rId10"/>
    <p:sldId id="497" r:id="rId11"/>
    <p:sldId id="498" r:id="rId12"/>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34E"/>
    <a:srgbClr val="5870CB"/>
    <a:srgbClr val="FFFFFF"/>
    <a:srgbClr val="E2D9D3"/>
    <a:srgbClr val="E1DCD6"/>
    <a:srgbClr val="DECBCD"/>
    <a:srgbClr val="D3C0C5"/>
    <a:srgbClr val="B49BA1"/>
    <a:srgbClr val="E4DBD6"/>
    <a:srgbClr val="BBA7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autoAdjust="0"/>
    <p:restoredTop sz="86285" autoAdjust="0"/>
  </p:normalViewPr>
  <p:slideViewPr>
    <p:cSldViewPr>
      <p:cViewPr varScale="1">
        <p:scale>
          <a:sx n="112" d="100"/>
          <a:sy n="112" d="100"/>
        </p:scale>
        <p:origin x="1272" y="19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04"/>
    </p:cViewPr>
  </p:sorterViewPr>
  <p:notesViewPr>
    <p:cSldViewPr>
      <p:cViewPr varScale="1">
        <p:scale>
          <a:sx n="65" d="100"/>
          <a:sy n="65" d="100"/>
        </p:scale>
        <p:origin x="-298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170238" cy="481013"/>
          </a:xfrm>
          <a:prstGeom prst="rect">
            <a:avLst/>
          </a:prstGeom>
          <a:noFill/>
          <a:ln>
            <a:noFill/>
          </a:ln>
        </p:spPr>
        <p:txBody>
          <a:bodyPr vert="horz" wrap="square" lIns="95747" tIns="47873" rIns="95747" bIns="47873" numCol="1" anchor="t"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39939" name="Rectangle 3"/>
          <p:cNvSpPr>
            <a:spLocks noGrp="1" noChangeArrowheads="1"/>
          </p:cNvSpPr>
          <p:nvPr>
            <p:ph type="dt" sz="quarter" idx="1"/>
          </p:nvPr>
        </p:nvSpPr>
        <p:spPr bwMode="auto">
          <a:xfrm>
            <a:off x="4144963" y="0"/>
            <a:ext cx="3170237" cy="481013"/>
          </a:xfrm>
          <a:prstGeom prst="rect">
            <a:avLst/>
          </a:prstGeom>
          <a:noFill/>
          <a:ln>
            <a:noFill/>
          </a:ln>
        </p:spPr>
        <p:txBody>
          <a:bodyPr vert="horz" wrap="square" lIns="95747" tIns="47873" rIns="95747" bIns="47873" numCol="1" anchor="t" anchorCtr="0" compatLnSpc="1">
            <a:prstTxWarp prst="textNoShape">
              <a:avLst/>
            </a:prstTxWarp>
          </a:bodyPr>
          <a:lstStyle>
            <a:lvl1pPr algn="r" defTabSz="957263">
              <a:defRPr sz="1300">
                <a:latin typeface="Times New Roman" pitchFamily="18" charset="0"/>
              </a:defRPr>
            </a:lvl1pPr>
          </a:lstStyle>
          <a:p>
            <a:pPr>
              <a:defRPr/>
            </a:pPr>
            <a:endParaRPr lang="en-US"/>
          </a:p>
        </p:txBody>
      </p:sp>
      <p:sp>
        <p:nvSpPr>
          <p:cNvPr id="39940" name="Rectangle 4"/>
          <p:cNvSpPr>
            <a:spLocks noGrp="1" noChangeArrowheads="1"/>
          </p:cNvSpPr>
          <p:nvPr>
            <p:ph type="ftr" sz="quarter" idx="2"/>
          </p:nvPr>
        </p:nvSpPr>
        <p:spPr bwMode="auto">
          <a:xfrm>
            <a:off x="0" y="9120188"/>
            <a:ext cx="3170238" cy="481012"/>
          </a:xfrm>
          <a:prstGeom prst="rect">
            <a:avLst/>
          </a:prstGeom>
          <a:noFill/>
          <a:ln>
            <a:noFill/>
          </a:ln>
        </p:spPr>
        <p:txBody>
          <a:bodyPr vert="horz" wrap="square" lIns="95747" tIns="47873" rIns="95747" bIns="47873" numCol="1" anchor="b"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39941" name="Rectangle 5"/>
          <p:cNvSpPr>
            <a:spLocks noGrp="1" noChangeArrowheads="1"/>
          </p:cNvSpPr>
          <p:nvPr>
            <p:ph type="sldNum" sz="quarter" idx="3"/>
          </p:nvPr>
        </p:nvSpPr>
        <p:spPr bwMode="auto">
          <a:xfrm>
            <a:off x="4144963" y="9120188"/>
            <a:ext cx="3170237" cy="481012"/>
          </a:xfrm>
          <a:prstGeom prst="rect">
            <a:avLst/>
          </a:prstGeom>
          <a:noFill/>
          <a:ln>
            <a:noFill/>
          </a:ln>
        </p:spPr>
        <p:txBody>
          <a:bodyPr vert="horz" wrap="square" lIns="95747" tIns="47873" rIns="95747" bIns="47873" numCol="1" anchor="b" anchorCtr="0" compatLnSpc="1">
            <a:prstTxWarp prst="textNoShape">
              <a:avLst/>
            </a:prstTxWarp>
          </a:bodyPr>
          <a:lstStyle>
            <a:lvl1pPr algn="r" defTabSz="957263">
              <a:defRPr sz="1300">
                <a:latin typeface="Times New Roman" pitchFamily="18" charset="0"/>
              </a:defRPr>
            </a:lvl1pPr>
          </a:lstStyle>
          <a:p>
            <a:pPr>
              <a:defRPr/>
            </a:pPr>
            <a:fld id="{5EC38011-FD21-458A-A237-F44D69D087C4}" type="slidenum">
              <a:rPr lang="en-US"/>
              <a:pPr>
                <a:defRPr/>
              </a:pPr>
              <a:t>‹#›</a:t>
            </a:fld>
            <a:endParaRPr lang="en-US"/>
          </a:p>
        </p:txBody>
      </p:sp>
    </p:spTree>
    <p:extLst>
      <p:ext uri="{BB962C8B-B14F-4D97-AF65-F5344CB8AC3E}">
        <p14:creationId xmlns:p14="http://schemas.microsoft.com/office/powerpoint/2010/main" val="2593462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77838"/>
          </a:xfrm>
          <a:prstGeom prst="rect">
            <a:avLst/>
          </a:prstGeom>
          <a:noFill/>
          <a:ln>
            <a:noFill/>
          </a:ln>
        </p:spPr>
        <p:txBody>
          <a:bodyPr vert="horz" wrap="square" lIns="95747" tIns="47873" rIns="95747" bIns="47873" numCol="1" anchor="t"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44035" name="Rectangle 3"/>
          <p:cNvSpPr>
            <a:spLocks noGrp="1" noChangeArrowheads="1"/>
          </p:cNvSpPr>
          <p:nvPr>
            <p:ph type="dt" idx="1"/>
          </p:nvPr>
        </p:nvSpPr>
        <p:spPr bwMode="auto">
          <a:xfrm>
            <a:off x="4144963" y="0"/>
            <a:ext cx="3170237" cy="477838"/>
          </a:xfrm>
          <a:prstGeom prst="rect">
            <a:avLst/>
          </a:prstGeom>
          <a:noFill/>
          <a:ln>
            <a:noFill/>
          </a:ln>
        </p:spPr>
        <p:txBody>
          <a:bodyPr vert="horz" wrap="square" lIns="95747" tIns="47873" rIns="95747" bIns="47873" numCol="1" anchor="t" anchorCtr="0" compatLnSpc="1">
            <a:prstTxWarp prst="textNoShape">
              <a:avLst/>
            </a:prstTxWarp>
          </a:bodyPr>
          <a:lstStyle>
            <a:lvl1pPr algn="r" defTabSz="957263">
              <a:defRPr sz="1300">
                <a:latin typeface="Times New Roman" pitchFamily="18"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479425" y="714375"/>
            <a:ext cx="6356350" cy="3576638"/>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74725" y="4529138"/>
            <a:ext cx="5365750" cy="4370387"/>
          </a:xfrm>
          <a:prstGeom prst="rect">
            <a:avLst/>
          </a:prstGeom>
          <a:noFill/>
          <a:ln>
            <a:noFill/>
          </a:ln>
        </p:spPr>
        <p:txBody>
          <a:bodyPr vert="horz" wrap="square" lIns="95747" tIns="47873" rIns="95747" bIns="478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9137650"/>
            <a:ext cx="3170238" cy="476250"/>
          </a:xfrm>
          <a:prstGeom prst="rect">
            <a:avLst/>
          </a:prstGeom>
          <a:noFill/>
          <a:ln>
            <a:noFill/>
          </a:ln>
        </p:spPr>
        <p:txBody>
          <a:bodyPr vert="horz" wrap="square" lIns="95747" tIns="47873" rIns="95747" bIns="47873" numCol="1" anchor="b"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44039" name="Rectangle 7"/>
          <p:cNvSpPr>
            <a:spLocks noGrp="1" noChangeArrowheads="1"/>
          </p:cNvSpPr>
          <p:nvPr>
            <p:ph type="sldNum" sz="quarter" idx="5"/>
          </p:nvPr>
        </p:nvSpPr>
        <p:spPr bwMode="auto">
          <a:xfrm>
            <a:off x="4144963" y="9137650"/>
            <a:ext cx="3170237" cy="476250"/>
          </a:xfrm>
          <a:prstGeom prst="rect">
            <a:avLst/>
          </a:prstGeom>
          <a:noFill/>
          <a:ln>
            <a:noFill/>
          </a:ln>
        </p:spPr>
        <p:txBody>
          <a:bodyPr vert="horz" wrap="square" lIns="95747" tIns="47873" rIns="95747" bIns="47873" numCol="1" anchor="b" anchorCtr="0" compatLnSpc="1">
            <a:prstTxWarp prst="textNoShape">
              <a:avLst/>
            </a:prstTxWarp>
          </a:bodyPr>
          <a:lstStyle>
            <a:lvl1pPr algn="r" defTabSz="957263">
              <a:defRPr sz="1300">
                <a:latin typeface="Times New Roman" pitchFamily="18" charset="0"/>
              </a:defRPr>
            </a:lvl1pPr>
          </a:lstStyle>
          <a:p>
            <a:pPr>
              <a:defRPr/>
            </a:pPr>
            <a:fld id="{3CD957A5-934B-44EE-90ED-B90D15ED768D}" type="slidenum">
              <a:rPr lang="en-US"/>
              <a:pPr>
                <a:defRPr/>
              </a:pPr>
              <a:t>‹#›</a:t>
            </a:fld>
            <a:endParaRPr lang="en-US"/>
          </a:p>
        </p:txBody>
      </p:sp>
    </p:spTree>
    <p:extLst>
      <p:ext uri="{BB962C8B-B14F-4D97-AF65-F5344CB8AC3E}">
        <p14:creationId xmlns:p14="http://schemas.microsoft.com/office/powerpoint/2010/main" val="1424545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01A2F5-B92E-4BB2-85C4-D0FD981B525E}" type="slidenum">
              <a:rPr lang="en-US" smtClean="0"/>
              <a:pPr>
                <a:defRPr/>
              </a:pPr>
              <a:t>2</a:t>
            </a:fld>
            <a:endParaRPr lang="en-US"/>
          </a:p>
        </p:txBody>
      </p:sp>
    </p:spTree>
    <p:extLst>
      <p:ext uri="{BB962C8B-B14F-4D97-AF65-F5344CB8AC3E}">
        <p14:creationId xmlns:p14="http://schemas.microsoft.com/office/powerpoint/2010/main" val="599522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01A2F5-B92E-4BB2-85C4-D0FD981B525E}" type="slidenum">
              <a:rPr lang="en-US" smtClean="0"/>
              <a:pPr>
                <a:defRPr/>
              </a:pPr>
              <a:t>3</a:t>
            </a:fld>
            <a:endParaRPr lang="en-US"/>
          </a:p>
        </p:txBody>
      </p:sp>
    </p:spTree>
    <p:extLst>
      <p:ext uri="{BB962C8B-B14F-4D97-AF65-F5344CB8AC3E}">
        <p14:creationId xmlns:p14="http://schemas.microsoft.com/office/powerpoint/2010/main" val="2075792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01A2F5-B92E-4BB2-85C4-D0FD981B525E}" type="slidenum">
              <a:rPr lang="en-US" smtClean="0"/>
              <a:pPr>
                <a:defRPr/>
              </a:pPr>
              <a:t>4</a:t>
            </a:fld>
            <a:endParaRPr lang="en-US"/>
          </a:p>
        </p:txBody>
      </p:sp>
    </p:spTree>
    <p:extLst>
      <p:ext uri="{BB962C8B-B14F-4D97-AF65-F5344CB8AC3E}">
        <p14:creationId xmlns:p14="http://schemas.microsoft.com/office/powerpoint/2010/main" val="3251967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01A2F5-B92E-4BB2-85C4-D0FD981B525E}" type="slidenum">
              <a:rPr lang="en-US" smtClean="0"/>
              <a:pPr>
                <a:defRPr/>
              </a:pPr>
              <a:t>5</a:t>
            </a:fld>
            <a:endParaRPr lang="en-US"/>
          </a:p>
        </p:txBody>
      </p:sp>
    </p:spTree>
    <p:extLst>
      <p:ext uri="{BB962C8B-B14F-4D97-AF65-F5344CB8AC3E}">
        <p14:creationId xmlns:p14="http://schemas.microsoft.com/office/powerpoint/2010/main" val="3013123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0" y="5638800"/>
            <a:ext cx="12192000" cy="762000"/>
          </a:xfrm>
          <a:prstGeom prst="rect">
            <a:avLst/>
          </a:prstGeom>
        </p:spPr>
        <p:txBody>
          <a:bodyPr/>
          <a:lstStyle>
            <a:lvl1pPr algn="ctr">
              <a:buNone/>
              <a:defRPr sz="3200" b="1" i="0">
                <a:solidFill>
                  <a:srgbClr val="F8F8F8"/>
                </a:solidFill>
                <a:effectLst/>
                <a:latin typeface="+mn-lt"/>
                <a:cs typeface="Arial" pitchFamily="34" charset="0"/>
              </a:defRPr>
            </a:lvl1pPr>
            <a:lvl2pPr algn="ctr">
              <a:defRPr sz="4400">
                <a:solidFill>
                  <a:srgbClr val="3D2F2A"/>
                </a:solidFill>
                <a:latin typeface="+mj-lt"/>
              </a:defRPr>
            </a:lvl2pPr>
            <a:lvl3pPr algn="ctr">
              <a:defRPr sz="4000">
                <a:solidFill>
                  <a:srgbClr val="3D2F2A"/>
                </a:solidFill>
                <a:latin typeface="+mj-lt"/>
              </a:defRPr>
            </a:lvl3pPr>
            <a:lvl4pPr algn="ctr">
              <a:defRPr sz="3600">
                <a:solidFill>
                  <a:srgbClr val="3D2F2A"/>
                </a:solidFill>
                <a:latin typeface="+mj-lt"/>
              </a:defRPr>
            </a:lvl4pPr>
            <a:lvl5pPr algn="ctr">
              <a:defRPr sz="3600">
                <a:solidFill>
                  <a:srgbClr val="3D2F2A"/>
                </a:solidFill>
                <a:latin typeface="+mj-lt"/>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Multiple Verse">
    <p:spTree>
      <p:nvGrpSpPr>
        <p:cNvPr id="1" name=""/>
        <p:cNvGrpSpPr/>
        <p:nvPr/>
      </p:nvGrpSpPr>
      <p:grpSpPr>
        <a:xfrm>
          <a:off x="0" y="0"/>
          <a:ext cx="0" cy="0"/>
          <a:chOff x="0" y="0"/>
          <a:chExt cx="0" cy="0"/>
        </a:xfrm>
      </p:grpSpPr>
      <p:sp>
        <p:nvSpPr>
          <p:cNvPr id="5" name="Content Placeholder 5"/>
          <p:cNvSpPr>
            <a:spLocks noGrp="1"/>
          </p:cNvSpPr>
          <p:nvPr>
            <p:ph sz="quarter" idx="11"/>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400" b="0" i="1">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0" i="0">
                <a:solidFill>
                  <a:srgbClr val="FFFFFF"/>
                </a:solidFill>
                <a:latin typeface="Georgia" pitchFamily="18" charset="0"/>
              </a:defRPr>
            </a:lvl1pPr>
          </a:lstStyle>
          <a:p>
            <a:pPr lvl="0"/>
            <a:r>
              <a:rPr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ngle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0" i="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ctr" anchorCtr="1">
            <a:normAutofit/>
          </a:bodyPr>
          <a:lstStyle>
            <a:lvl1pPr marL="0" indent="0" algn="ctr">
              <a:lnSpc>
                <a:spcPct val="100000"/>
              </a:lnSpc>
              <a:spcBef>
                <a:spcPts val="0"/>
              </a:spcBef>
              <a:spcAft>
                <a:spcPts val="1200"/>
              </a:spcAft>
              <a:buClrTx/>
              <a:buNone/>
              <a:defRPr sz="3000" b="0" i="1">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800" b="1" i="0" kern="1200" baseline="0">
                <a:solidFill>
                  <a:srgbClr val="FFFFFF"/>
                </a:solidFill>
                <a:latin typeface="+mn-lt"/>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400" b="0">
                <a:solidFill>
                  <a:srgbClr val="F8F8F8"/>
                </a:solidFill>
                <a:effectLst>
                  <a:outerShdw blurRad="38100" dist="38100" dir="2700000" algn="tl">
                    <a:srgbClr val="000000">
                      <a:alpha val="43137"/>
                    </a:srgbClr>
                  </a:outerShdw>
                </a:effectLst>
                <a:latin typeface="+mn-lt"/>
                <a:cs typeface="Times New Roman" pitchFamily="18" charset="0"/>
              </a:defRPr>
            </a:lvl1pPr>
            <a:lvl2pPr algn="l">
              <a:lnSpc>
                <a:spcPct val="100000"/>
              </a:lnSpc>
              <a:spcBef>
                <a:spcPts val="0"/>
              </a:spcBef>
              <a:spcAft>
                <a:spcPts val="1200"/>
              </a:spcAft>
              <a:buClrTx/>
              <a:buFont typeface="Wingdings" pitchFamily="2" charset="2"/>
              <a:buChar char="§"/>
              <a:defRPr sz="2400">
                <a:solidFill>
                  <a:srgbClr val="FFFF99"/>
                </a:solidFill>
                <a:effectLst>
                  <a:outerShdw blurRad="38100" dist="38100" dir="2700000" algn="tl">
                    <a:srgbClr val="000000">
                      <a:alpha val="43137"/>
                    </a:srgbClr>
                  </a:outerShdw>
                </a:effectLst>
                <a:latin typeface="+mn-lt"/>
              </a:defRPr>
            </a:lvl2pPr>
            <a:lvl3pPr algn="l">
              <a:lnSpc>
                <a:spcPct val="100000"/>
              </a:lnSpc>
              <a:spcBef>
                <a:spcPts val="0"/>
              </a:spcBef>
              <a:spcAft>
                <a:spcPts val="1200"/>
              </a:spcAft>
              <a:buClrTx/>
              <a:defRPr sz="2400">
                <a:solidFill>
                  <a:srgbClr val="F8F8F8"/>
                </a:solidFill>
                <a:effectLst>
                  <a:outerShdw blurRad="38100" dist="38100" dir="2700000" algn="tl">
                    <a:srgbClr val="000000">
                      <a:alpha val="43137"/>
                    </a:srgbClr>
                  </a:outerShdw>
                </a:effectLst>
                <a:latin typeface="+mn-lt"/>
              </a:defRPr>
            </a:lvl3pPr>
            <a:lvl4pPr algn="l">
              <a:lnSpc>
                <a:spcPct val="100000"/>
              </a:lnSpc>
              <a:spcBef>
                <a:spcPts val="0"/>
              </a:spcBef>
              <a:spcAft>
                <a:spcPts val="1200"/>
              </a:spcAft>
              <a:buClrTx/>
              <a:buFont typeface="Wingdings" pitchFamily="2" charset="2"/>
              <a:buChar char="§"/>
              <a:defRPr sz="2400">
                <a:solidFill>
                  <a:srgbClr val="FFFF99"/>
                </a:solidFill>
                <a:effectLst>
                  <a:outerShdw blurRad="38100" dist="38100" dir="2700000" algn="tl">
                    <a:srgbClr val="000000">
                      <a:alpha val="43137"/>
                    </a:srgbClr>
                  </a:outerShdw>
                </a:effectLst>
                <a:latin typeface="+mn-lt"/>
              </a:defRPr>
            </a:lvl4pPr>
            <a:lvl5pPr algn="l">
              <a:lnSpc>
                <a:spcPct val="100000"/>
              </a:lnSpc>
              <a:spcBef>
                <a:spcPts val="0"/>
              </a:spcBef>
              <a:spcAft>
                <a:spcPts val="1200"/>
              </a:spcAft>
              <a:buClrTx/>
              <a:buFont typeface="Arial" pitchFamily="34" charset="0"/>
              <a:buChar char="•"/>
              <a:defRPr sz="2400">
                <a:solidFill>
                  <a:srgbClr val="F8F8F8"/>
                </a:solidFill>
                <a:effectLst>
                  <a:outerShdw blurRad="38100" dist="38100" dir="2700000" algn="tl">
                    <a:srgbClr val="000000">
                      <a:alpha val="43137"/>
                    </a:srgbClr>
                  </a:outerShdw>
                </a:effectLst>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Double boxed verses">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5" name="Content Placeholder 5"/>
          <p:cNvSpPr>
            <a:spLocks noGrp="1"/>
          </p:cNvSpPr>
          <p:nvPr>
            <p:ph sz="quarter" idx="11"/>
          </p:nvPr>
        </p:nvSpPr>
        <p:spPr>
          <a:xfrm>
            <a:off x="914400" y="3505200"/>
            <a:ext cx="10363200" cy="1676400"/>
          </a:xfrm>
          <a:prstGeom prst="rect">
            <a:avLst/>
          </a:prstGeom>
          <a:ln w="28575">
            <a:solidFill>
              <a:srgbClr val="F8F8F8"/>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ngle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1">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914400" y="3886200"/>
            <a:ext cx="10363200" cy="2438400"/>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itle">
  <p:cSld name="Title Slide">
    <p:spTree>
      <p:nvGrpSpPr>
        <p:cNvPr id="1" name=""/>
        <p:cNvGrpSpPr/>
        <p:nvPr/>
      </p:nvGrpSpPr>
      <p:grpSpPr>
        <a:xfrm>
          <a:off x="0" y="0"/>
          <a:ext cx="0" cy="0"/>
          <a:chOff x="0" y="0"/>
          <a:chExt cx="0" cy="0"/>
        </a:xfrm>
      </p:grpSpPr>
      <p:sp>
        <p:nvSpPr>
          <p:cNvPr id="46082" name="Rectangle 2"/>
          <p:cNvSpPr>
            <a:spLocks noGrp="1" noChangeArrowheads="1"/>
          </p:cNvSpPr>
          <p:nvPr>
            <p:ph type="subTitle" idx="1"/>
          </p:nvPr>
        </p:nvSpPr>
        <p:spPr>
          <a:xfrm>
            <a:off x="3048000" y="3581400"/>
            <a:ext cx="7518400" cy="1905000"/>
          </a:xfrm>
          <a:prstGeom prst="rect">
            <a:avLst/>
          </a:prstGeom>
        </p:spPr>
        <p:txBody>
          <a:bodyPr/>
          <a:lstStyle>
            <a:lvl1pPr marL="0" indent="0">
              <a:buFont typeface="Wingdings" pitchFamily="2" charset="2"/>
              <a:buNone/>
              <a:defRPr sz="2800"/>
            </a:lvl1pPr>
          </a:lstStyle>
          <a:p>
            <a:r>
              <a:rPr lang="en-US"/>
              <a:t>Click to edit Master subtitle style</a:t>
            </a:r>
          </a:p>
        </p:txBody>
      </p:sp>
      <p:sp>
        <p:nvSpPr>
          <p:cNvPr id="46092" name="Rectangle 12"/>
          <p:cNvSpPr>
            <a:spLocks noGrp="1" noChangeArrowheads="1"/>
          </p:cNvSpPr>
          <p:nvPr>
            <p:ph type="ctrTitle"/>
          </p:nvPr>
        </p:nvSpPr>
        <p:spPr>
          <a:xfrm>
            <a:off x="1117600" y="1443038"/>
            <a:ext cx="9448800" cy="1600200"/>
          </a:xfrm>
          <a:prstGeom prst="rect">
            <a:avLst/>
          </a:prstGeom>
        </p:spPr>
        <p:txBody>
          <a:bodyPr anchor="ctr"/>
          <a:lstStyle>
            <a:lvl1pPr>
              <a:defRPr>
                <a:latin typeface="+mn-lt"/>
              </a:defRPr>
            </a:lvl1pPr>
          </a:lstStyle>
          <a:p>
            <a:r>
              <a:rPr lang="en-US"/>
              <a:t>Click to edit Master title style</a:t>
            </a:r>
            <a:endParaRPr lang="en-US" dirty="0"/>
          </a:p>
        </p:txBody>
      </p:sp>
      <p:sp>
        <p:nvSpPr>
          <p:cNvPr id="10" name="Rectangle 3"/>
          <p:cNvSpPr>
            <a:spLocks noGrp="1" noChangeArrowheads="1"/>
          </p:cNvSpPr>
          <p:nvPr>
            <p:ph type="dt" sz="half" idx="10"/>
          </p:nvPr>
        </p:nvSpPr>
        <p:spPr>
          <a:xfrm>
            <a:off x="914400" y="6248400"/>
            <a:ext cx="2540000" cy="457200"/>
          </a:xfrm>
          <a:prstGeom prst="rect">
            <a:avLst/>
          </a:prstGeom>
        </p:spPr>
        <p:txBody>
          <a:bodyPr/>
          <a:lstStyle>
            <a:lvl1pPr>
              <a:defRPr/>
            </a:lvl1pPr>
          </a:lstStyle>
          <a:p>
            <a:pPr>
              <a:defRPr/>
            </a:pPr>
            <a:fld id="{41FC2745-A359-4881-B20B-19A6FA8BDD7C}" type="datetime1">
              <a:rPr lang="en-US" smtClean="0"/>
              <a:pPr>
                <a:defRPr/>
              </a:pPr>
              <a:t>12/14/22</a:t>
            </a:fld>
            <a:endParaRPr lang="en-US"/>
          </a:p>
        </p:txBody>
      </p:sp>
      <p:sp>
        <p:nvSpPr>
          <p:cNvPr id="11" name="Rectangle 4"/>
          <p:cNvSpPr>
            <a:spLocks noGrp="1" noChangeArrowheads="1"/>
          </p:cNvSpPr>
          <p:nvPr>
            <p:ph type="ftr" sz="quarter" idx="11"/>
          </p:nvPr>
        </p:nvSpPr>
        <p:spPr>
          <a:xfrm>
            <a:off x="4165600" y="6248400"/>
            <a:ext cx="3860800" cy="457200"/>
          </a:xfrm>
          <a:prstGeom prst="rect">
            <a:avLst/>
          </a:prstGeom>
        </p:spPr>
        <p:txBody>
          <a:bodyPr/>
          <a:lstStyle>
            <a:lvl1pPr>
              <a:defRPr/>
            </a:lvl1pPr>
          </a:lstStyle>
          <a:p>
            <a:pPr>
              <a:defRPr/>
            </a:pPr>
            <a:endParaRPr lang="en-US"/>
          </a:p>
        </p:txBody>
      </p:sp>
      <p:sp>
        <p:nvSpPr>
          <p:cNvPr id="12" name="Rectangle 5"/>
          <p:cNvSpPr>
            <a:spLocks noGrp="1" noChangeArrowheads="1"/>
          </p:cNvSpPr>
          <p:nvPr>
            <p:ph type="sldNum" sz="quarter" idx="12"/>
          </p:nvPr>
        </p:nvSpPr>
        <p:spPr>
          <a:xfrm>
            <a:off x="8737600" y="6248400"/>
            <a:ext cx="2540000" cy="457200"/>
          </a:xfrm>
          <a:prstGeom prst="rect">
            <a:avLst/>
          </a:prstGeom>
        </p:spPr>
        <p:txBody>
          <a:bodyPr/>
          <a:lstStyle>
            <a:lvl1pPr>
              <a:defRPr/>
            </a:lvl1pPr>
          </a:lstStyle>
          <a:p>
            <a:pPr>
              <a:defRPr/>
            </a:pPr>
            <a:fld id="{38724597-A3BA-47A1-91CE-B9CABF2133A3}" type="slidenum">
              <a:rPr lang="en-US" smtClean="0"/>
              <a:pPr>
                <a:defRPr/>
              </a:pPr>
              <a:t>‹#›</a:t>
            </a:fld>
            <a:endParaRPr lang="en-US"/>
          </a:p>
        </p:txBody>
      </p:sp>
    </p:spTree>
    <p:extLst>
      <p:ext uri="{BB962C8B-B14F-4D97-AF65-F5344CB8AC3E}">
        <p14:creationId xmlns:p14="http://schemas.microsoft.com/office/powerpoint/2010/main" val="25990059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Multiple Verse">
    <p:spTree>
      <p:nvGrpSpPr>
        <p:cNvPr id="1" name=""/>
        <p:cNvGrpSpPr/>
        <p:nvPr/>
      </p:nvGrpSpPr>
      <p:grpSpPr>
        <a:xfrm>
          <a:off x="0" y="0"/>
          <a:ext cx="0" cy="0"/>
          <a:chOff x="0" y="0"/>
          <a:chExt cx="0" cy="0"/>
        </a:xfrm>
      </p:grpSpPr>
      <p:sp>
        <p:nvSpPr>
          <p:cNvPr id="5" name="Content Placeholder 5"/>
          <p:cNvSpPr>
            <a:spLocks noGrp="1"/>
          </p:cNvSpPr>
          <p:nvPr>
            <p:ph sz="quarter" idx="11"/>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with Quote">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1" i="0" kern="1200" baseline="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2pPr>
            <a:lvl3pPr algn="l">
              <a:lnSpc>
                <a:spcPct val="100000"/>
              </a:lnSpc>
              <a:spcBef>
                <a:spcPts val="0"/>
              </a:spcBef>
              <a:spcAft>
                <a:spcPts val="1200"/>
              </a:spcAft>
              <a:buClrTx/>
              <a:buNone/>
              <a:defRPr sz="2600" i="1">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i="1">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Verse - explanation then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863600" y="1744981"/>
            <a:ext cx="10363200" cy="1844041"/>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863600" y="43434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838200" y="1874067"/>
            <a:ext cx="10515600" cy="4302896"/>
          </a:xfrm>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p:cNvGrpSpPr/>
          <p:nvPr userDrawn="1"/>
        </p:nvGrpSpPr>
        <p:grpSpPr>
          <a:xfrm>
            <a:off x="0" y="260448"/>
            <a:ext cx="12151151" cy="1161217"/>
            <a:chOff x="0" y="260448"/>
            <a:chExt cx="12151151" cy="1161217"/>
          </a:xfrm>
        </p:grpSpPr>
        <p:pic>
          <p:nvPicPr>
            <p:cNvPr id="12" name="Picture 11" descr="powerpoint title bar bkgrnd.jpg"/>
            <p:cNvPicPr>
              <a:picLocks noChangeAspect="1"/>
            </p:cNvPicPr>
            <p:nvPr userDrawn="1"/>
          </p:nvPicPr>
          <p:blipFill>
            <a:blip r:embed="rId2" cstate="print"/>
            <a:srcRect/>
            <a:stretch>
              <a:fillRect/>
            </a:stretch>
          </p:blipFill>
          <p:spPr bwMode="auto">
            <a:xfrm>
              <a:off x="94268" y="269875"/>
              <a:ext cx="12056883" cy="1151790"/>
            </a:xfrm>
            <a:prstGeom prst="rect">
              <a:avLst/>
            </a:prstGeom>
            <a:noFill/>
            <a:ln w="9525">
              <a:solidFill>
                <a:schemeClr val="bg1">
                  <a:lumMod val="20000"/>
                  <a:lumOff val="80000"/>
                </a:schemeClr>
              </a:solidFill>
              <a:miter lim="800000"/>
              <a:headEnd/>
              <a:tailEnd/>
            </a:ln>
            <a:effectLst>
              <a:outerShdw blurRad="50800" dist="38100" dir="2700000" algn="tl" rotWithShape="0">
                <a:prstClr val="black">
                  <a:alpha val="40000"/>
                </a:prstClr>
              </a:outerShdw>
            </a:effectLst>
          </p:spPr>
        </p:pic>
        <p:sp>
          <p:nvSpPr>
            <p:cNvPr id="13" name="Rectangle 12"/>
            <p:cNvSpPr/>
            <p:nvPr userDrawn="1"/>
          </p:nvSpPr>
          <p:spPr bwMode="auto">
            <a:xfrm>
              <a:off x="0" y="260448"/>
              <a:ext cx="10261600" cy="1161217"/>
            </a:xfrm>
            <a:prstGeom prst="rect">
              <a:avLst/>
            </a:prstGeom>
            <a:gradFill flip="none" rotWithShape="1">
              <a:gsLst>
                <a:gs pos="0">
                  <a:srgbClr val="493831"/>
                </a:gs>
                <a:gs pos="100000">
                  <a:srgbClr val="1F1815"/>
                </a:gs>
                <a:gs pos="100000">
                  <a:schemeClr val="tx1">
                    <a:lumMod val="75000"/>
                  </a:schemeClr>
                </a:gs>
              </a:gsLst>
              <a:path path="circle">
                <a:fillToRect l="50000" t="50000" r="50000" b="50000"/>
              </a:path>
              <a:tileRect/>
            </a:gradFill>
            <a:ln>
              <a:solidFill>
                <a:srgbClr val="1F1815"/>
              </a:solid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grpSp>
      <p:sp>
        <p:nvSpPr>
          <p:cNvPr id="2" name="Title 1"/>
          <p:cNvSpPr>
            <a:spLocks noGrp="1"/>
          </p:cNvSpPr>
          <p:nvPr>
            <p:ph type="title"/>
          </p:nvPr>
        </p:nvSpPr>
        <p:spPr>
          <a:xfrm>
            <a:off x="322152" y="446607"/>
            <a:ext cx="10515600" cy="730344"/>
          </a:xfrm>
          <a:prstGeom prst="rect">
            <a:avLst/>
          </a:prstGeo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892802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C3CC807-7FCA-499D-A99E-FA276142DF9E}" type="datetimeFigureOut">
              <a:rPr lang="en-US" smtClean="0"/>
              <a:t>12/14/22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61933-BB91-4708-B990-A4F61DE33A05}" type="slidenum">
              <a:rPr lang="en-US" smtClean="0"/>
              <a:t>‹#›</a:t>
            </a:fld>
            <a:endParaRPr lang="en-US"/>
          </a:p>
        </p:txBody>
      </p:sp>
      <p:grpSp>
        <p:nvGrpSpPr>
          <p:cNvPr id="8" name="Group 7"/>
          <p:cNvGrpSpPr/>
          <p:nvPr userDrawn="1"/>
        </p:nvGrpSpPr>
        <p:grpSpPr>
          <a:xfrm>
            <a:off x="0" y="260448"/>
            <a:ext cx="12151151" cy="1161217"/>
            <a:chOff x="0" y="260448"/>
            <a:chExt cx="12151151" cy="1161217"/>
          </a:xfrm>
        </p:grpSpPr>
        <p:pic>
          <p:nvPicPr>
            <p:cNvPr id="9" name="Picture 11" descr="powerpoint title bar bkgrnd.jpg"/>
            <p:cNvPicPr>
              <a:picLocks noChangeAspect="1"/>
            </p:cNvPicPr>
            <p:nvPr userDrawn="1"/>
          </p:nvPicPr>
          <p:blipFill>
            <a:blip r:embed="rId2" cstate="print"/>
            <a:srcRect/>
            <a:stretch>
              <a:fillRect/>
            </a:stretch>
          </p:blipFill>
          <p:spPr bwMode="auto">
            <a:xfrm>
              <a:off x="94268" y="269875"/>
              <a:ext cx="12056883" cy="1151790"/>
            </a:xfrm>
            <a:prstGeom prst="rect">
              <a:avLst/>
            </a:prstGeom>
            <a:noFill/>
            <a:ln w="9525">
              <a:solidFill>
                <a:schemeClr val="bg1">
                  <a:lumMod val="20000"/>
                  <a:lumOff val="80000"/>
                </a:schemeClr>
              </a:solidFill>
              <a:miter lim="800000"/>
              <a:headEnd/>
              <a:tailEnd/>
            </a:ln>
            <a:effectLst>
              <a:outerShdw blurRad="50800" dist="38100" dir="2700000" algn="tl" rotWithShape="0">
                <a:prstClr val="black">
                  <a:alpha val="40000"/>
                </a:prstClr>
              </a:outerShdw>
            </a:effectLst>
          </p:spPr>
        </p:pic>
        <p:sp>
          <p:nvSpPr>
            <p:cNvPr id="10" name="Rectangle 9"/>
            <p:cNvSpPr/>
            <p:nvPr userDrawn="1"/>
          </p:nvSpPr>
          <p:spPr bwMode="auto">
            <a:xfrm>
              <a:off x="0" y="260448"/>
              <a:ext cx="10261600" cy="1161217"/>
            </a:xfrm>
            <a:prstGeom prst="rect">
              <a:avLst/>
            </a:prstGeom>
            <a:gradFill flip="none" rotWithShape="1">
              <a:gsLst>
                <a:gs pos="0">
                  <a:srgbClr val="493831"/>
                </a:gs>
                <a:gs pos="100000">
                  <a:srgbClr val="1F1815"/>
                </a:gs>
                <a:gs pos="100000">
                  <a:schemeClr val="tx1">
                    <a:lumMod val="75000"/>
                  </a:schemeClr>
                </a:gs>
              </a:gsLst>
              <a:path path="circle">
                <a:fillToRect l="50000" t="50000" r="50000" b="50000"/>
              </a:path>
              <a:tileRect/>
            </a:gradFill>
            <a:ln>
              <a:solidFill>
                <a:srgbClr val="1F1815"/>
              </a:solid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grpSp>
      <p:sp>
        <p:nvSpPr>
          <p:cNvPr id="12" name="Title 1"/>
          <p:cNvSpPr>
            <a:spLocks noGrp="1"/>
          </p:cNvSpPr>
          <p:nvPr>
            <p:ph type="title"/>
          </p:nvPr>
        </p:nvSpPr>
        <p:spPr>
          <a:xfrm>
            <a:off x="258778" y="433388"/>
            <a:ext cx="9862996" cy="870312"/>
          </a:xfrm>
          <a:prstGeom prst="rect">
            <a:avLst/>
          </a:prstGeom>
        </p:spPr>
        <p:txBody>
          <a:bodyPr/>
          <a:lstStyle>
            <a:lvl1pPr>
              <a:defRPr sz="44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6400712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ingle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chemeClr val="tx1"/>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10" name="Text Placeholder 9"/>
          <p:cNvSpPr>
            <a:spLocks noGrp="1"/>
          </p:cNvSpPr>
          <p:nvPr>
            <p:ph type="body" sz="quarter" idx="11"/>
          </p:nvPr>
        </p:nvSpPr>
        <p:spPr>
          <a:xfrm>
            <a:off x="914400" y="3429000"/>
            <a:ext cx="10363200" cy="2438400"/>
          </a:xfrm>
          <a:prstGeom prst="rect">
            <a:avLst/>
          </a:prstGeom>
          <a:ln w="28575">
            <a:noFill/>
          </a:ln>
        </p:spPr>
        <p:txBody>
          <a:bodyPr lIns="274320" tIns="182880" rIns="274320" bIns="182880" anchor="ctr" anchorCtr="0"/>
          <a:lstStyle>
            <a:lvl1pPr marL="0" indent="0" defTabSz="914400">
              <a:buNone/>
              <a:tabLst>
                <a:tab pos="58738" algn="l"/>
              </a:tabLst>
              <a:defRPr sz="2600">
                <a:solidFill>
                  <a:schemeClr val="tx1"/>
                </a:solidFill>
                <a:latin typeface="Trebuchet MS" pitchFamily="34" charset="0"/>
              </a:defRPr>
            </a:lvl1pPr>
            <a:lvl2pPr marL="171450" indent="-457200">
              <a:buFont typeface="Wingdings" pitchFamily="2" charset="2"/>
              <a:buChar char="§"/>
              <a:defRPr sz="2800">
                <a:solidFill>
                  <a:srgbClr val="FFFF99"/>
                </a:solidFill>
                <a:latin typeface="Trebuchet MS" pitchFamily="34" charset="0"/>
              </a:defRPr>
            </a:lvl2pPr>
            <a:lvl3pPr marL="1371600" indent="-457200">
              <a:buFont typeface="Arial" pitchFamily="34" charset="0"/>
              <a:buChar char="•"/>
              <a:defRPr sz="2800">
                <a:solidFill>
                  <a:srgbClr val="F8F8F8"/>
                </a:solidFill>
                <a:latin typeface="Trebuchet MS" pitchFamily="34" charset="0"/>
              </a:defRPr>
            </a:lvl3pPr>
            <a:lvl4pPr marL="1828800" indent="-457200">
              <a:buFont typeface="Wingdings" pitchFamily="2" charset="2"/>
              <a:buChar char="§"/>
              <a:defRPr sz="2800">
                <a:solidFill>
                  <a:srgbClr val="FFFF99"/>
                </a:solidFill>
                <a:latin typeface="Trebuchet MS" pitchFamily="34" charset="0"/>
              </a:defRPr>
            </a:lvl4pPr>
            <a:lvl5pPr marL="2286000" indent="-457200">
              <a:buFont typeface="Arial" pitchFamily="34" charset="0"/>
              <a:buChar char="•"/>
              <a:defRPr sz="2800">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2"/>
          </p:nvPr>
        </p:nvSpPr>
        <p:spPr>
          <a:xfrm>
            <a:off x="1117600" y="3505200"/>
            <a:ext cx="7315200" cy="381000"/>
          </a:xfrm>
          <a:prstGeom prst="rect">
            <a:avLst/>
          </a:prstGeom>
        </p:spPr>
        <p:txBody>
          <a:bodyPr/>
          <a:lstStyle>
            <a:lvl1pPr>
              <a:buNone/>
              <a:defRPr sz="2600" b="1">
                <a:latin typeface="Georgia" pitchFamily="18" charset="0"/>
              </a:defRPr>
            </a:lvl1pPr>
            <a:lvl2pPr>
              <a:buNone/>
              <a:defRPr sz="2600" b="1">
                <a:solidFill>
                  <a:srgbClr val="FFFF99"/>
                </a:solidFill>
                <a:latin typeface="Georgia" pitchFamily="18" charset="0"/>
              </a:defRPr>
            </a:lvl2pPr>
            <a:lvl3pPr>
              <a:buNone/>
              <a:defRPr sz="2600" b="1">
                <a:latin typeface="Georgia" pitchFamily="18" charset="0"/>
              </a:defRPr>
            </a:lvl3pPr>
            <a:lvl4pPr>
              <a:buNone/>
              <a:defRPr sz="2600" b="1">
                <a:solidFill>
                  <a:srgbClr val="FFFF99"/>
                </a:solidFill>
                <a:latin typeface="Georgia" pitchFamily="18" charset="0"/>
              </a:defRPr>
            </a:lvl4pPr>
            <a:lvl5pPr>
              <a:buNone/>
              <a:defRPr sz="2600" b="1">
                <a:latin typeface="Georgia" pitchFamily="18"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ingle Verse - explanation then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4114800"/>
            <a:ext cx="10363200" cy="1676400"/>
          </a:xfrm>
          <a:prstGeom prst="rect">
            <a:avLst/>
          </a:prstGeom>
          <a:ln w="28575">
            <a:solidFill>
              <a:schemeClr val="tx1"/>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10" name="Text Placeholder 9"/>
          <p:cNvSpPr>
            <a:spLocks noGrp="1"/>
          </p:cNvSpPr>
          <p:nvPr>
            <p:ph type="body" sz="quarter" idx="11"/>
          </p:nvPr>
        </p:nvSpPr>
        <p:spPr>
          <a:xfrm>
            <a:off x="914400" y="1371600"/>
            <a:ext cx="10363200" cy="2438400"/>
          </a:xfrm>
          <a:prstGeom prst="rect">
            <a:avLst/>
          </a:prstGeom>
          <a:ln w="28575">
            <a:noFill/>
          </a:ln>
        </p:spPr>
        <p:txBody>
          <a:bodyPr lIns="274320" tIns="182880" rIns="274320" bIns="182880" anchor="ctr" anchorCtr="1"/>
          <a:lstStyle>
            <a:lvl1pPr marL="0" indent="0" defTabSz="914400">
              <a:buNone/>
              <a:tabLst>
                <a:tab pos="58738" algn="l"/>
              </a:tabLst>
              <a:defRPr sz="2600">
                <a:solidFill>
                  <a:schemeClr val="tx1"/>
                </a:solidFill>
                <a:latin typeface="Trebuchet MS" pitchFamily="34" charset="0"/>
              </a:defRPr>
            </a:lvl1pPr>
            <a:lvl2pPr>
              <a:buNone/>
              <a:defRPr sz="2800">
                <a:solidFill>
                  <a:schemeClr val="accent2"/>
                </a:solidFill>
                <a:latin typeface="Trebuchet MS" pitchFamily="34" charset="0"/>
              </a:defRPr>
            </a:lvl2pPr>
            <a:lvl3pPr>
              <a:buNone/>
              <a:defRPr sz="2800">
                <a:solidFill>
                  <a:schemeClr val="accent2"/>
                </a:solidFill>
                <a:latin typeface="Trebuchet MS" pitchFamily="34" charset="0"/>
              </a:defRPr>
            </a:lvl3pPr>
            <a:lvl4pPr>
              <a:buNone/>
              <a:defRPr sz="2800">
                <a:solidFill>
                  <a:schemeClr val="accent2"/>
                </a:solidFill>
                <a:latin typeface="Trebuchet MS" pitchFamily="34" charset="0"/>
              </a:defRPr>
            </a:lvl4pPr>
            <a:lvl5pPr>
              <a:buNone/>
              <a:defRPr sz="2800">
                <a:solidFill>
                  <a:schemeClr val="accent2"/>
                </a:solidFill>
                <a:latin typeface="Trebuchet MS" pitchFamily="34" charset="0"/>
              </a:defRPr>
            </a:lvl5pPr>
          </a:lstStyle>
          <a:p>
            <a:pPr lvl="0"/>
            <a:r>
              <a:rPr lang="en-US"/>
              <a:t>Click to edit Master text styles</a:t>
            </a:r>
          </a:p>
        </p:txBody>
      </p:sp>
      <p:sp>
        <p:nvSpPr>
          <p:cNvPr id="9" name="Text Placeholder 8"/>
          <p:cNvSpPr>
            <a:spLocks noGrp="1"/>
          </p:cNvSpPr>
          <p:nvPr>
            <p:ph type="body" sz="quarter" idx="12"/>
          </p:nvPr>
        </p:nvSpPr>
        <p:spPr>
          <a:xfrm>
            <a:off x="1016000" y="1447800"/>
            <a:ext cx="7416800" cy="381000"/>
          </a:xfrm>
          <a:prstGeom prst="rect">
            <a:avLst/>
          </a:prstGeom>
        </p:spPr>
        <p:txBody>
          <a:bodyPr/>
          <a:lstStyle>
            <a:lvl1pPr>
              <a:buNone/>
              <a:defRPr sz="2600" b="1">
                <a:latin typeface="Georgia" pitchFamily="18" charset="0"/>
              </a:defRPr>
            </a:lvl1pPr>
            <a:lvl2pPr>
              <a:buNone/>
              <a:defRPr sz="2600" b="1">
                <a:solidFill>
                  <a:srgbClr val="FFFF99"/>
                </a:solidFill>
                <a:latin typeface="Georgia" pitchFamily="18" charset="0"/>
              </a:defRPr>
            </a:lvl2pPr>
            <a:lvl3pPr>
              <a:buNone/>
              <a:defRPr sz="2600" b="1">
                <a:latin typeface="Georgia" pitchFamily="18" charset="0"/>
              </a:defRPr>
            </a:lvl3pPr>
            <a:lvl4pPr>
              <a:buNone/>
              <a:defRPr sz="2600" b="1">
                <a:solidFill>
                  <a:srgbClr val="FFFF99"/>
                </a:solidFill>
                <a:latin typeface="Georgia" pitchFamily="18" charset="0"/>
              </a:defRPr>
            </a:lvl4pPr>
            <a:lvl5pPr>
              <a:buNone/>
              <a:defRPr sz="2600" b="1">
                <a:latin typeface="Georg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Double boxed verses">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chemeClr val="tx1"/>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5" name="Content Placeholder 5"/>
          <p:cNvSpPr>
            <a:spLocks noGrp="1"/>
          </p:cNvSpPr>
          <p:nvPr>
            <p:ph sz="quarter" idx="11"/>
          </p:nvPr>
        </p:nvSpPr>
        <p:spPr>
          <a:xfrm>
            <a:off x="914400" y="3505200"/>
            <a:ext cx="10363200" cy="1676400"/>
          </a:xfrm>
          <a:prstGeom prst="rect">
            <a:avLst/>
          </a:prstGeom>
          <a:ln w="28575">
            <a:solidFill>
              <a:schemeClr val="tx1"/>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Multiple Verse">
    <p:spTree>
      <p:nvGrpSpPr>
        <p:cNvPr id="1" name=""/>
        <p:cNvGrpSpPr/>
        <p:nvPr/>
      </p:nvGrpSpPr>
      <p:grpSpPr>
        <a:xfrm>
          <a:off x="0" y="0"/>
          <a:ext cx="0" cy="0"/>
          <a:chOff x="0" y="0"/>
          <a:chExt cx="0" cy="0"/>
        </a:xfrm>
      </p:grpSpPr>
      <p:sp>
        <p:nvSpPr>
          <p:cNvPr id="5" name="Content Placeholder 5"/>
          <p:cNvSpPr>
            <a:spLocks noGrp="1"/>
          </p:cNvSpPr>
          <p:nvPr>
            <p:ph sz="quarter" idx="11"/>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Verse with multiple verses">
    <p:spTree>
      <p:nvGrpSpPr>
        <p:cNvPr id="1" name=""/>
        <p:cNvGrpSpPr/>
        <p:nvPr/>
      </p:nvGrpSpPr>
      <p:grpSpPr>
        <a:xfrm>
          <a:off x="0" y="0"/>
          <a:ext cx="0" cy="0"/>
          <a:chOff x="0" y="0"/>
          <a:chExt cx="0" cy="0"/>
        </a:xfrm>
      </p:grpSpPr>
      <p:sp>
        <p:nvSpPr>
          <p:cNvPr id="3" name="Title 3"/>
          <p:cNvSpPr txBox="1">
            <a:spLocks/>
          </p:cNvSpPr>
          <p:nvPr userDrawn="1"/>
        </p:nvSpPr>
        <p:spPr>
          <a:xfrm>
            <a:off x="609600" y="490538"/>
            <a:ext cx="8940800" cy="457200"/>
          </a:xfrm>
          <a:prstGeom prst="rect">
            <a:avLst/>
          </a:prstGeom>
        </p:spPr>
        <p:txBody>
          <a:bodyPr anchor="ctr">
            <a:noAutofit/>
          </a:bodyPr>
          <a:lstStyle>
            <a:lvl1pPr algn="l">
              <a:defRPr sz="3600" b="0" i="0">
                <a:solidFill>
                  <a:srgbClr val="FFFFFF"/>
                </a:solidFill>
                <a:latin typeface="Georgia" pitchFamily="18" charset="0"/>
              </a:defRPr>
            </a:lvl1pPr>
          </a:lstStyle>
          <a:p>
            <a:pPr>
              <a:defRPr/>
            </a:pPr>
            <a:r>
              <a:rPr lang="en-US" sz="2600" b="1" kern="0" dirty="0">
                <a:solidFill>
                  <a:srgbClr val="FFFF99"/>
                </a:solidFill>
                <a:ea typeface="+mj-ea"/>
                <a:cs typeface="+mj-cs"/>
              </a:rPr>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800" b="1" i="0" kern="1200" baseline="0">
                <a:solidFill>
                  <a:schemeClr val="tx1"/>
                </a:solidFill>
                <a:latin typeface="+mn-lt"/>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400" b="0">
                <a:solidFill>
                  <a:srgbClr val="333333"/>
                </a:solidFill>
                <a:latin typeface="+mn-lt"/>
                <a:cs typeface="Times New Roman" pitchFamily="18" charset="0"/>
              </a:defRPr>
            </a:lvl1pPr>
            <a:lvl2pPr algn="l">
              <a:lnSpc>
                <a:spcPct val="100000"/>
              </a:lnSpc>
              <a:spcBef>
                <a:spcPts val="0"/>
              </a:spcBef>
              <a:spcAft>
                <a:spcPts val="1200"/>
              </a:spcAft>
              <a:buClrTx/>
              <a:buFont typeface="Wingdings" pitchFamily="2" charset="2"/>
              <a:buChar char="§"/>
              <a:defRPr sz="2400">
                <a:solidFill>
                  <a:srgbClr val="333333"/>
                </a:solidFill>
                <a:latin typeface="+mn-lt"/>
              </a:defRPr>
            </a:lvl2pPr>
            <a:lvl3pPr algn="l">
              <a:lnSpc>
                <a:spcPct val="100000"/>
              </a:lnSpc>
              <a:spcBef>
                <a:spcPts val="0"/>
              </a:spcBef>
              <a:spcAft>
                <a:spcPts val="1200"/>
              </a:spcAft>
              <a:buClrTx/>
              <a:defRPr sz="2400">
                <a:solidFill>
                  <a:srgbClr val="333333"/>
                </a:solidFill>
                <a:latin typeface="+mn-lt"/>
              </a:defRPr>
            </a:lvl3pPr>
            <a:lvl4pPr algn="l">
              <a:lnSpc>
                <a:spcPct val="100000"/>
              </a:lnSpc>
              <a:spcBef>
                <a:spcPts val="0"/>
              </a:spcBef>
              <a:spcAft>
                <a:spcPts val="1200"/>
              </a:spcAft>
              <a:buClrTx/>
              <a:buFont typeface="Wingdings" pitchFamily="2" charset="2"/>
              <a:buChar char="§"/>
              <a:defRPr sz="2400">
                <a:solidFill>
                  <a:srgbClr val="333333"/>
                </a:solidFill>
                <a:latin typeface="+mn-lt"/>
              </a:defRPr>
            </a:lvl4pPr>
            <a:lvl5pPr algn="l">
              <a:lnSpc>
                <a:spcPct val="100000"/>
              </a:lnSpc>
              <a:spcBef>
                <a:spcPts val="0"/>
              </a:spcBef>
              <a:spcAft>
                <a:spcPts val="1200"/>
              </a:spcAft>
              <a:buClrTx/>
              <a:buFont typeface="Arial" pitchFamily="34" charset="0"/>
              <a:buChar char="•"/>
              <a:defRPr sz="2400">
                <a:solidFill>
                  <a:srgbClr val="333333"/>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with Quote">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1" i="0" kern="1200" baseline="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2pPr>
            <a:lvl3pPr algn="l">
              <a:lnSpc>
                <a:spcPct val="100000"/>
              </a:lnSpc>
              <a:spcBef>
                <a:spcPts val="0"/>
              </a:spcBef>
              <a:spcAft>
                <a:spcPts val="1200"/>
              </a:spcAft>
              <a:buClrTx/>
              <a:buNone/>
              <a:defRPr sz="2600" i="1">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i="1">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914400" y="3886200"/>
            <a:ext cx="10363200" cy="2438400"/>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7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914400" y="3886200"/>
            <a:ext cx="10363200" cy="2438400"/>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400" b="0">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FFFF99"/>
                </a:solidFill>
                <a:latin typeface="Trebuchet MS" pitchFamily="34" charset="0"/>
              </a:defRPr>
            </a:lvl2pPr>
            <a:lvl3pPr algn="l">
              <a:lnSpc>
                <a:spcPct val="100000"/>
              </a:lnSpc>
              <a:spcBef>
                <a:spcPts val="0"/>
              </a:spcBef>
              <a:spcAft>
                <a:spcPts val="1200"/>
              </a:spcAft>
              <a:buClrTx/>
              <a:buNone/>
              <a:defRPr sz="2400">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400">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400">
                <a:solidFill>
                  <a:srgbClr val="F8F8F8"/>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86740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600" b="0">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a:solidFill>
                  <a:srgbClr val="FFFF99"/>
                </a:solidFill>
                <a:latin typeface="Trebuchet MS" pitchFamily="34" charset="0"/>
              </a:defRPr>
            </a:lvl2pPr>
            <a:lvl3pPr algn="l">
              <a:lnSpc>
                <a:spcPct val="100000"/>
              </a:lnSpc>
              <a:spcBef>
                <a:spcPts val="0"/>
              </a:spcBef>
              <a:spcAft>
                <a:spcPts val="1200"/>
              </a:spcAft>
              <a:buClrTx/>
              <a:buNone/>
              <a:defRPr sz="2600">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 Title with Quote">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2pPr>
            <a:lvl3pPr algn="l">
              <a:lnSpc>
                <a:spcPct val="100000"/>
              </a:lnSpc>
              <a:spcBef>
                <a:spcPts val="0"/>
              </a:spcBef>
              <a:spcAft>
                <a:spcPts val="1200"/>
              </a:spcAft>
              <a:buClrTx/>
              <a:buNone/>
              <a:defRPr sz="2600" i="1">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i="1">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hree Verses on single slide">
    <p:spTree>
      <p:nvGrpSpPr>
        <p:cNvPr id="1" name=""/>
        <p:cNvGrpSpPr/>
        <p:nvPr/>
      </p:nvGrpSpPr>
      <p:grpSpPr>
        <a:xfrm>
          <a:off x="0" y="0"/>
          <a:ext cx="0" cy="0"/>
          <a:chOff x="0" y="0"/>
          <a:chExt cx="0" cy="0"/>
        </a:xfrm>
      </p:grpSpPr>
      <p:sp>
        <p:nvSpPr>
          <p:cNvPr id="3" name="Content Placeholder 5"/>
          <p:cNvSpPr>
            <a:spLocks noGrp="1"/>
          </p:cNvSpPr>
          <p:nvPr>
            <p:ph sz="quarter" idx="10"/>
          </p:nvPr>
        </p:nvSpPr>
        <p:spPr>
          <a:xfrm>
            <a:off x="914400" y="685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5" name="Content Placeholder 5"/>
          <p:cNvSpPr>
            <a:spLocks noGrp="1"/>
          </p:cNvSpPr>
          <p:nvPr>
            <p:ph sz="quarter" idx="13"/>
          </p:nvPr>
        </p:nvSpPr>
        <p:spPr>
          <a:xfrm>
            <a:off x="914400" y="2590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8" name="Content Placeholder 5"/>
          <p:cNvSpPr>
            <a:spLocks noGrp="1"/>
          </p:cNvSpPr>
          <p:nvPr>
            <p:ph sz="quarter" idx="15"/>
          </p:nvPr>
        </p:nvSpPr>
        <p:spPr>
          <a:xfrm>
            <a:off x="914400" y="4495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42485" y="96839"/>
            <a:ext cx="9544049" cy="1412875"/>
          </a:xfrm>
          <a:prstGeom prst="rect">
            <a:avLst/>
          </a:prstGeom>
        </p:spPr>
        <p:txBody>
          <a:bodyPr/>
          <a:lstStyle>
            <a:lvl1pPr>
              <a:defRPr>
                <a:solidFill>
                  <a:srgbClr val="F8F8F8"/>
                </a:solidFill>
              </a:defRPr>
            </a:lvl1pPr>
          </a:lstStyle>
          <a:p>
            <a:r>
              <a:rPr lang="en-US"/>
              <a:t>Click to edit Master title style</a:t>
            </a:r>
            <a:endParaRPr lang="en-US" dirty="0"/>
          </a:p>
        </p:txBody>
      </p:sp>
      <p:sp>
        <p:nvSpPr>
          <p:cNvPr id="3" name="Content Placeholder 2"/>
          <p:cNvSpPr>
            <a:spLocks noGrp="1"/>
          </p:cNvSpPr>
          <p:nvPr>
            <p:ph idx="1"/>
          </p:nvPr>
        </p:nvSpPr>
        <p:spPr>
          <a:xfrm>
            <a:off x="1265768" y="1981200"/>
            <a:ext cx="10215033" cy="4114800"/>
          </a:xfrm>
          <a:prstGeom prst="rect">
            <a:avLst/>
          </a:prstGeom>
        </p:spPr>
        <p:txBody>
          <a:bodyPr/>
          <a:lstStyle>
            <a:lvl1pPr>
              <a:defRPr>
                <a:solidFill>
                  <a:srgbClr val="F8F8F8"/>
                </a:solidFill>
              </a:defRPr>
            </a:lvl1pPr>
            <a:lvl2pPr>
              <a:defRPr>
                <a:solidFill>
                  <a:srgbClr val="FFFF99"/>
                </a:solidFill>
              </a:defRPr>
            </a:lvl2pPr>
            <a:lvl3pPr>
              <a:defRPr>
                <a:solidFill>
                  <a:srgbClr val="F8F8F8"/>
                </a:solidFill>
              </a:defRPr>
            </a:lvl3pPr>
            <a:lvl4pPr>
              <a:defRPr>
                <a:solidFill>
                  <a:srgbClr val="FFFF99"/>
                </a:solidFill>
              </a:defRPr>
            </a:lvl4pPr>
            <a:lvl5pPr>
              <a:defRPr>
                <a:solidFill>
                  <a:srgbClr val="F8F8F8"/>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dt" sz="half" idx="10"/>
          </p:nvPr>
        </p:nvSpPr>
        <p:spPr>
          <a:xfrm>
            <a:off x="1261533" y="6248400"/>
            <a:ext cx="2540000" cy="457200"/>
          </a:xfrm>
          <a:prstGeom prst="rect">
            <a:avLst/>
          </a:prstGeom>
          <a:ln/>
        </p:spPr>
        <p:txBody>
          <a:bodyPr/>
          <a:lstStyle>
            <a:lvl1pPr>
              <a:defRPr/>
            </a:lvl1pPr>
          </a:lstStyle>
          <a:p>
            <a:pPr>
              <a:defRPr/>
            </a:pPr>
            <a:endParaRPr lang="en-US"/>
          </a:p>
        </p:txBody>
      </p:sp>
      <p:sp>
        <p:nvSpPr>
          <p:cNvPr id="5" name="Rectangle 7"/>
          <p:cNvSpPr>
            <a:spLocks noGrp="1" noChangeArrowheads="1"/>
          </p:cNvSpPr>
          <p:nvPr>
            <p:ph type="ftr" sz="quarter" idx="11"/>
          </p:nvPr>
        </p:nvSpPr>
        <p:spPr>
          <a:xfrm>
            <a:off x="4470400" y="6248400"/>
            <a:ext cx="3860800" cy="457200"/>
          </a:xfrm>
          <a:prstGeom prst="rect">
            <a:avLst/>
          </a:prstGeom>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xfrm>
            <a:off x="8940800" y="6248400"/>
            <a:ext cx="2540000" cy="457200"/>
          </a:xfrm>
          <a:prstGeom prst="rect">
            <a:avLst/>
          </a:prstGeom>
          <a:ln/>
        </p:spPr>
        <p:txBody>
          <a:bodyPr/>
          <a:lstStyle>
            <a:lvl1pPr>
              <a:defRPr/>
            </a:lvl1pPr>
          </a:lstStyle>
          <a:p>
            <a:pPr>
              <a:defRPr/>
            </a:pPr>
            <a:fld id="{CC8DE689-4F7D-44DA-B610-D32BB3B52B2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0" i="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914400" y="1524000"/>
            <a:ext cx="10363200" cy="1676400"/>
          </a:xfrm>
          <a:prstGeom prst="rect">
            <a:avLst/>
          </a:prstGeom>
          <a:ln w="28575">
            <a:solidFill>
              <a:schemeClr val="tx1"/>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200" b="0" i="1">
                <a:solidFill>
                  <a:schemeClr val="accent2"/>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
        <p:nvSpPr>
          <p:cNvPr id="10" name="Text Placeholder 9"/>
          <p:cNvSpPr>
            <a:spLocks noGrp="1"/>
          </p:cNvSpPr>
          <p:nvPr>
            <p:ph type="body" sz="quarter" idx="11"/>
          </p:nvPr>
        </p:nvSpPr>
        <p:spPr>
          <a:xfrm>
            <a:off x="914400" y="3429000"/>
            <a:ext cx="10363200" cy="2438400"/>
          </a:xfrm>
          <a:prstGeom prst="rect">
            <a:avLst/>
          </a:prstGeom>
          <a:ln w="28575">
            <a:noFill/>
          </a:ln>
        </p:spPr>
        <p:txBody>
          <a:bodyPr lIns="274320" tIns="182880" rIns="274320" bIns="182880" anchor="ctr" anchorCtr="1"/>
          <a:lstStyle>
            <a:lvl1pPr marL="0" indent="0" defTabSz="914400">
              <a:buNone/>
              <a:tabLst>
                <a:tab pos="58738" algn="l"/>
              </a:tabLst>
              <a:defRPr sz="2200">
                <a:solidFill>
                  <a:schemeClr val="tx1"/>
                </a:solidFill>
                <a:latin typeface="Trebuchet MS" pitchFamily="34" charset="0"/>
              </a:defRPr>
            </a:lvl1pPr>
            <a:lvl2pPr>
              <a:buNone/>
              <a:defRPr sz="2800">
                <a:solidFill>
                  <a:schemeClr val="accent2"/>
                </a:solidFill>
                <a:latin typeface="Trebuchet MS" pitchFamily="34" charset="0"/>
              </a:defRPr>
            </a:lvl2pPr>
            <a:lvl3pPr>
              <a:buNone/>
              <a:defRPr sz="2800">
                <a:solidFill>
                  <a:schemeClr val="accent2"/>
                </a:solidFill>
                <a:latin typeface="Trebuchet MS" pitchFamily="34" charset="0"/>
              </a:defRPr>
            </a:lvl3pPr>
            <a:lvl4pPr>
              <a:buNone/>
              <a:defRPr sz="2800">
                <a:solidFill>
                  <a:schemeClr val="accent2"/>
                </a:solidFill>
                <a:latin typeface="Trebuchet MS" pitchFamily="34" charset="0"/>
              </a:defRPr>
            </a:lvl4pPr>
            <a:lvl5pPr>
              <a:buNone/>
              <a:defRPr sz="2800">
                <a:solidFill>
                  <a:schemeClr val="accent2"/>
                </a:solidFill>
                <a:latin typeface="Trebuchet MS" pitchFamily="34" charset="0"/>
              </a:defRPr>
            </a:lvl5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2.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2.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3.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theme" Target="../theme/theme4.xml"/><Relationship Id="rId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Rectangle 5"/>
          <p:cNvSpPr/>
          <p:nvPr/>
        </p:nvSpPr>
        <p:spPr bwMode="auto">
          <a:xfrm>
            <a:off x="0" y="5299745"/>
            <a:ext cx="12192000" cy="609600"/>
          </a:xfrm>
          <a:prstGeom prst="rect">
            <a:avLst/>
          </a:prstGeom>
          <a:gradFill flip="none" rotWithShape="1">
            <a:gsLst>
              <a:gs pos="0">
                <a:srgbClr val="5870CB"/>
              </a:gs>
              <a:gs pos="100000">
                <a:srgbClr val="18234E"/>
              </a:gs>
            </a:gsLst>
            <a:path path="circle">
              <a:fillToRect l="50000" t="50000" r="50000" b="50000"/>
            </a:path>
            <a:tileRect/>
          </a:gradFill>
          <a:ln w="57150">
            <a:no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pic>
        <p:nvPicPr>
          <p:cNvPr id="1030" name="Picture 9"/>
          <p:cNvPicPr>
            <a:picLocks noChangeAspect="1"/>
          </p:cNvPicPr>
          <p:nvPr/>
        </p:nvPicPr>
        <p:blipFill>
          <a:blip r:embed="rId27">
            <a:extLst>
              <a:ext uri="{28A0092B-C50C-407E-A947-70E740481C1C}">
                <a14:useLocalDpi xmlns:a14="http://schemas.microsoft.com/office/drawing/2010/main" val="0"/>
              </a:ext>
            </a:extLst>
          </a:blip>
          <a:srcRect/>
          <a:stretch/>
        </p:blipFill>
        <p:spPr bwMode="auto">
          <a:xfrm>
            <a:off x="1423238" y="1418163"/>
            <a:ext cx="9406909" cy="3183474"/>
          </a:xfrm>
          <a:prstGeom prst="rect">
            <a:avLst/>
          </a:prstGeom>
          <a:noFill/>
          <a:ln w="9525">
            <a:noFill/>
            <a:miter lim="800000"/>
            <a:headEnd/>
            <a:tailEnd/>
          </a:ln>
          <a:effectLst/>
        </p:spPr>
      </p:pic>
    </p:spTree>
  </p:cSld>
  <p:clrMap bg1="dk2" tx1="lt1" bg2="dk1" tx2="lt2" accent1="accent1" accent2="accent2" accent3="accent3" accent4="accent4" accent5="accent5" accent6="accent6" hlink="hlink" folHlink="folHlink"/>
  <p:sldLayoutIdLst>
    <p:sldLayoutId id="2147483910" r:id="rId1"/>
    <p:sldLayoutId id="2147483912" r:id="rId2"/>
    <p:sldLayoutId id="2147483913"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 id="2147483969" r:id="rId13"/>
    <p:sldLayoutId id="2147483970" r:id="rId14"/>
    <p:sldLayoutId id="2147483971" r:id="rId15"/>
    <p:sldLayoutId id="2147483972" r:id="rId16"/>
    <p:sldLayoutId id="2147483973" r:id="rId17"/>
    <p:sldLayoutId id="2147483974" r:id="rId18"/>
    <p:sldLayoutId id="2147483975" r:id="rId19"/>
    <p:sldLayoutId id="2147483976" r:id="rId20"/>
    <p:sldLayoutId id="2147483977" r:id="rId21"/>
    <p:sldLayoutId id="2147483978" r:id="rId22"/>
    <p:sldLayoutId id="2147483979" r:id="rId23"/>
    <p:sldLayoutId id="2147483980" r:id="rId24"/>
    <p:sldLayoutId id="2147483981" r:id="rId25"/>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 name="Rectangle 9"/>
          <p:cNvSpPr/>
          <p:nvPr/>
        </p:nvSpPr>
        <p:spPr bwMode="auto">
          <a:xfrm>
            <a:off x="152400" y="264921"/>
            <a:ext cx="11804428" cy="816283"/>
          </a:xfrm>
          <a:prstGeom prst="rect">
            <a:avLst/>
          </a:prstGeom>
          <a:solidFill>
            <a:srgbClr val="5870CB"/>
          </a:solidFill>
          <a:ln>
            <a:no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pic>
        <p:nvPicPr>
          <p:cNvPr id="2050" name="Picture 11"/>
          <p:cNvPicPr>
            <a:picLocks noChangeAspect="1"/>
          </p:cNvPicPr>
          <p:nvPr/>
        </p:nvPicPr>
        <p:blipFill>
          <a:blip r:embed="rId12" cstate="print">
            <a:extLst>
              <a:ext uri="{28A0092B-C50C-407E-A947-70E740481C1C}">
                <a14:useLocalDpi xmlns:a14="http://schemas.microsoft.com/office/drawing/2010/main" val="0"/>
              </a:ext>
            </a:extLst>
          </a:blip>
          <a:srcRect/>
          <a:stretch/>
        </p:blipFill>
        <p:spPr bwMode="auto">
          <a:xfrm>
            <a:off x="9906000" y="348322"/>
            <a:ext cx="1919158" cy="649479"/>
          </a:xfrm>
          <a:prstGeom prst="rect">
            <a:avLst/>
          </a:prstGeom>
          <a:noFill/>
          <a:ln w="9525">
            <a:solidFill>
              <a:schemeClr val="bg1">
                <a:lumMod val="20000"/>
                <a:lumOff val="80000"/>
              </a:schemeClr>
            </a:solidFill>
            <a:miter lim="800000"/>
            <a:headEnd/>
            <a:tailEnd/>
          </a:ln>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82" r:id="rId8"/>
    <p:sldLayoutId id="2147483991" r:id="rId9"/>
    <p:sldLayoutId id="2147483992" r:id="rId10"/>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A03445-7A71-428D-BD8D-97B52A8E8A55}"/>
              </a:ext>
            </a:extLst>
          </p:cNvPr>
          <p:cNvSpPr/>
          <p:nvPr userDrawn="1"/>
        </p:nvSpPr>
        <p:spPr bwMode="auto">
          <a:xfrm>
            <a:off x="152400" y="264921"/>
            <a:ext cx="11804428" cy="816283"/>
          </a:xfrm>
          <a:prstGeom prst="rect">
            <a:avLst/>
          </a:prstGeom>
          <a:solidFill>
            <a:srgbClr val="5870CB"/>
          </a:solidFill>
          <a:ln>
            <a:no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pic>
        <p:nvPicPr>
          <p:cNvPr id="6" name="Picture 11">
            <a:extLst>
              <a:ext uri="{FF2B5EF4-FFF2-40B4-BE49-F238E27FC236}">
                <a16:creationId xmlns:a16="http://schemas.microsoft.com/office/drawing/2014/main" id="{7EFCF078-E912-4578-BE33-FB4E752D5A55}"/>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bwMode="auto">
          <a:xfrm>
            <a:off x="9906000" y="348322"/>
            <a:ext cx="1919158" cy="649479"/>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 bg1="dk2" tx1="lt1" bg2="dk1"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84" r:id="rId9"/>
    <p:sldLayoutId id="2147483988" r:id="rId10"/>
    <p:sldLayoutId id="2147483990"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8AF31A-54C2-4F4A-9C55-F61934014A38}"/>
              </a:ext>
            </a:extLst>
          </p:cNvPr>
          <p:cNvSpPr>
            <a:spLocks noGrp="1"/>
          </p:cNvSpPr>
          <p:nvPr>
            <p:ph type="body" sz="quarter" idx="10"/>
          </p:nvPr>
        </p:nvSpPr>
        <p:spPr>
          <a:xfrm>
            <a:off x="-8744" y="5943600"/>
            <a:ext cx="12192000" cy="762000"/>
          </a:xfrm>
        </p:spPr>
        <p:txBody>
          <a:bodyPr/>
          <a:lstStyle/>
          <a:p>
            <a:r>
              <a:rPr lang="en-US" dirty="0">
                <a:solidFill>
                  <a:srgbClr val="5870CB"/>
                </a:solidFill>
              </a:rPr>
              <a:t>Lesson 13 Depression: The Quiet Destroyer</a:t>
            </a:r>
            <a:endParaRPr lang="en-US" i="1" dirty="0">
              <a:solidFill>
                <a:srgbClr val="5870CB"/>
              </a:solidFill>
            </a:endParaRPr>
          </a:p>
          <a:p>
            <a:endParaRPr lang="en-US" dirty="0">
              <a:solidFill>
                <a:srgbClr val="5870CB"/>
              </a:solidFill>
            </a:endParaRPr>
          </a:p>
        </p:txBody>
      </p:sp>
    </p:spTree>
    <p:extLst>
      <p:ext uri="{BB962C8B-B14F-4D97-AF65-F5344CB8AC3E}">
        <p14:creationId xmlns:p14="http://schemas.microsoft.com/office/powerpoint/2010/main" val="2801679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180EDB-44F0-497D-95BD-91A334800FC1}"/>
              </a:ext>
            </a:extLst>
          </p:cNvPr>
          <p:cNvSpPr>
            <a:spLocks noGrp="1"/>
          </p:cNvSpPr>
          <p:nvPr>
            <p:ph type="title"/>
          </p:nvPr>
        </p:nvSpPr>
        <p:spPr/>
        <p:txBody>
          <a:bodyPr/>
          <a:lstStyle/>
          <a:p>
            <a:r>
              <a:rPr lang="en-US" dirty="0"/>
              <a:t>Depression Defined…</a:t>
            </a:r>
          </a:p>
        </p:txBody>
      </p:sp>
      <p:sp>
        <p:nvSpPr>
          <p:cNvPr id="3" name="Content Placeholder 2"/>
          <p:cNvSpPr>
            <a:spLocks noGrp="1"/>
          </p:cNvSpPr>
          <p:nvPr>
            <p:ph sz="quarter" idx="10"/>
          </p:nvPr>
        </p:nvSpPr>
        <p:spPr/>
        <p:txBody>
          <a:bodyPr>
            <a:normAutofit/>
          </a:bodyPr>
          <a:lstStyle/>
          <a:p>
            <a:pPr marL="0" indent="0">
              <a:buNone/>
            </a:pPr>
            <a:endParaRPr lang="en-US" dirty="0">
              <a:solidFill>
                <a:schemeClr val="tx1"/>
              </a:solidFill>
              <a:effectLst/>
            </a:endParaRPr>
          </a:p>
          <a:p>
            <a:pPr marL="0" indent="0">
              <a:buNone/>
            </a:pPr>
            <a:r>
              <a:rPr lang="en-US" dirty="0">
                <a:solidFill>
                  <a:schemeClr val="tx1"/>
                </a:solidFill>
                <a:effectLst/>
              </a:rPr>
              <a:t> </a:t>
            </a:r>
            <a:r>
              <a:rPr lang="en-US" sz="3600" dirty="0">
                <a:solidFill>
                  <a:schemeClr val="tx1"/>
                </a:solidFill>
                <a:effectLst/>
              </a:rPr>
              <a:t>Depression is a complex and serious illness that interferes with the individual’s ability to function and carry out daily tasks, including personal care. The longer someone waits for treatment, the more serious the symptoms and the longer the recovery period.</a:t>
            </a:r>
          </a:p>
          <a:p>
            <a:pPr marL="0" indent="0">
              <a:lnSpc>
                <a:spcPct val="90000"/>
              </a:lnSpc>
              <a:buNone/>
            </a:pPr>
            <a:endParaRPr lang="en-US" sz="3600" dirty="0">
              <a:solidFill>
                <a:srgbClr val="18234E"/>
              </a:solidFill>
              <a:effectLst/>
            </a:endParaRPr>
          </a:p>
        </p:txBody>
      </p:sp>
    </p:spTree>
    <p:extLst>
      <p:ext uri="{BB962C8B-B14F-4D97-AF65-F5344CB8AC3E}">
        <p14:creationId xmlns:p14="http://schemas.microsoft.com/office/powerpoint/2010/main" val="3693059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D02668-20B9-4045-8A91-342B09E4CD5A}"/>
              </a:ext>
            </a:extLst>
          </p:cNvPr>
          <p:cNvSpPr>
            <a:spLocks noGrp="1"/>
          </p:cNvSpPr>
          <p:nvPr>
            <p:ph type="title"/>
          </p:nvPr>
        </p:nvSpPr>
        <p:spPr/>
        <p:txBody>
          <a:bodyPr/>
          <a:lstStyle/>
          <a:p>
            <a:endParaRPr lang="en-US"/>
          </a:p>
        </p:txBody>
      </p:sp>
      <p:sp>
        <p:nvSpPr>
          <p:cNvPr id="3" name="Content Placeholder 2"/>
          <p:cNvSpPr>
            <a:spLocks noGrp="1"/>
          </p:cNvSpPr>
          <p:nvPr>
            <p:ph sz="quarter" idx="10"/>
          </p:nvPr>
        </p:nvSpPr>
        <p:spPr/>
        <p:txBody>
          <a:bodyPr>
            <a:normAutofit fontScale="92500"/>
          </a:bodyPr>
          <a:lstStyle/>
          <a:p>
            <a:pPr marL="0" indent="0">
              <a:buNone/>
            </a:pPr>
            <a:r>
              <a:rPr lang="en-US" b="1" i="1" dirty="0">
                <a:solidFill>
                  <a:schemeClr val="tx1"/>
                </a:solidFill>
                <a:effectLst/>
              </a:rPr>
              <a:t>“</a:t>
            </a:r>
            <a:r>
              <a:rPr lang="en-US" sz="3200" b="1" i="1" dirty="0">
                <a:solidFill>
                  <a:schemeClr val="tx1"/>
                </a:solidFill>
                <a:effectLst/>
              </a:rPr>
              <a:t>Clinical depression affects your physical well-being, resulting in chronic fatigue, sleep problems, changes in appetite. It affects your mood, with feelings of sadness, emptiness, hopelessness and dysphoria. It affects the way you think, interfering with concentration and decision making. And, it affects your behavior, with increased irritability and loss of temper, social withdrawal, and a reduction in your desire to engage in pleasurable activities.”</a:t>
            </a:r>
          </a:p>
          <a:p>
            <a:pPr marL="0" indent="0">
              <a:buNone/>
            </a:pPr>
            <a:r>
              <a:rPr lang="en-US" sz="3200" b="1" i="1" dirty="0">
                <a:solidFill>
                  <a:schemeClr val="tx1"/>
                </a:solidFill>
                <a:effectLst/>
              </a:rPr>
              <a:t>					National Institute of Mental Health</a:t>
            </a:r>
            <a:endParaRPr lang="en-US" sz="3200" dirty="0">
              <a:solidFill>
                <a:schemeClr val="tx1"/>
              </a:solidFill>
              <a:effectLst/>
            </a:endParaRPr>
          </a:p>
          <a:p>
            <a:pPr marL="0" indent="0">
              <a:buNone/>
            </a:pPr>
            <a:br>
              <a:rPr lang="en-US" dirty="0">
                <a:solidFill>
                  <a:schemeClr val="tx1"/>
                </a:solidFill>
                <a:effectLst/>
              </a:rPr>
            </a:br>
            <a:endParaRPr lang="en-US" dirty="0">
              <a:solidFill>
                <a:schemeClr val="tx1"/>
              </a:solidFill>
              <a:effectLst/>
            </a:endParaRPr>
          </a:p>
          <a:p>
            <a:pPr marL="0" indent="0">
              <a:lnSpc>
                <a:spcPct val="90000"/>
              </a:lnSpc>
              <a:buNone/>
            </a:pPr>
            <a:endParaRPr lang="en-US" sz="3600" dirty="0">
              <a:solidFill>
                <a:srgbClr val="18234E"/>
              </a:solidFill>
              <a:effectLst/>
            </a:endParaRPr>
          </a:p>
        </p:txBody>
      </p:sp>
    </p:spTree>
    <p:extLst>
      <p:ext uri="{BB962C8B-B14F-4D97-AF65-F5344CB8AC3E}">
        <p14:creationId xmlns:p14="http://schemas.microsoft.com/office/powerpoint/2010/main" val="468324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478482-FF13-46F4-B68E-B9CEBF2F682A}"/>
              </a:ext>
            </a:extLst>
          </p:cNvPr>
          <p:cNvSpPr>
            <a:spLocks noGrp="1"/>
          </p:cNvSpPr>
          <p:nvPr>
            <p:ph type="title"/>
          </p:nvPr>
        </p:nvSpPr>
        <p:spPr/>
        <p:txBody>
          <a:bodyPr/>
          <a:lstStyle/>
          <a:p>
            <a:r>
              <a:rPr lang="en-US" dirty="0"/>
              <a:t>Biblical Examples</a:t>
            </a:r>
          </a:p>
        </p:txBody>
      </p:sp>
      <p:sp>
        <p:nvSpPr>
          <p:cNvPr id="3" name="Content Placeholder 2"/>
          <p:cNvSpPr>
            <a:spLocks noGrp="1"/>
          </p:cNvSpPr>
          <p:nvPr>
            <p:ph sz="quarter" idx="10"/>
          </p:nvPr>
        </p:nvSpPr>
        <p:spPr/>
        <p:txBody>
          <a:bodyPr>
            <a:normAutofit fontScale="92500" lnSpcReduction="20000"/>
          </a:bodyPr>
          <a:lstStyle/>
          <a:p>
            <a:pPr marL="0" indent="0">
              <a:buNone/>
            </a:pPr>
            <a:r>
              <a:rPr lang="en-US" dirty="0">
                <a:solidFill>
                  <a:schemeClr val="tx1"/>
                </a:solidFill>
                <a:effectLst/>
              </a:rPr>
              <a:t>In looking at Psalm 42, David </a:t>
            </a:r>
            <a:r>
              <a:rPr lang="en-US" dirty="0" err="1">
                <a:solidFill>
                  <a:schemeClr val="tx1"/>
                </a:solidFill>
                <a:effectLst/>
              </a:rPr>
              <a:t>Seamands</a:t>
            </a:r>
            <a:r>
              <a:rPr lang="en-US" dirty="0">
                <a:solidFill>
                  <a:schemeClr val="tx1"/>
                </a:solidFill>
                <a:effectLst/>
              </a:rPr>
              <a:t> points out two common symptoms of depression: </a:t>
            </a:r>
            <a:r>
              <a:rPr lang="en-US" i="1" dirty="0">
                <a:solidFill>
                  <a:schemeClr val="tx1"/>
                </a:solidFill>
                <a:effectLst/>
              </a:rPr>
              <a:t>“tears and loss of </a:t>
            </a:r>
            <a:r>
              <a:rPr lang="en-US" i="1" dirty="0" err="1">
                <a:solidFill>
                  <a:schemeClr val="tx1"/>
                </a:solidFill>
                <a:effectLst/>
              </a:rPr>
              <a:t>appetite.”iv</a:t>
            </a:r>
            <a:r>
              <a:rPr lang="en-US" i="1" dirty="0">
                <a:solidFill>
                  <a:schemeClr val="tx1"/>
                </a:solidFill>
                <a:effectLst/>
              </a:rPr>
              <a:t> </a:t>
            </a:r>
            <a:endParaRPr lang="en-US" dirty="0">
              <a:solidFill>
                <a:schemeClr val="tx1"/>
              </a:solidFill>
              <a:effectLst/>
            </a:endParaRPr>
          </a:p>
          <a:p>
            <a:r>
              <a:rPr lang="en-US" b="1" dirty="0">
                <a:solidFill>
                  <a:schemeClr val="tx1"/>
                </a:solidFill>
                <a:effectLst/>
              </a:rPr>
              <a:t>Read the following verses:</a:t>
            </a:r>
            <a:endParaRPr lang="en-US" dirty="0">
              <a:solidFill>
                <a:schemeClr val="tx1"/>
              </a:solidFill>
              <a:effectLst/>
            </a:endParaRPr>
          </a:p>
          <a:p>
            <a:r>
              <a:rPr lang="en-US" b="1" dirty="0">
                <a:solidFill>
                  <a:schemeClr val="tx1"/>
                </a:solidFill>
                <a:effectLst/>
              </a:rPr>
              <a:t>Psalm 42:3, 5-6</a:t>
            </a:r>
            <a:endParaRPr lang="en-US" dirty="0">
              <a:solidFill>
                <a:schemeClr val="tx1"/>
              </a:solidFill>
              <a:effectLst/>
            </a:endParaRPr>
          </a:p>
          <a:p>
            <a:r>
              <a:rPr lang="en-US" b="1" dirty="0">
                <a:solidFill>
                  <a:schemeClr val="tx1"/>
                </a:solidFill>
                <a:effectLst/>
              </a:rPr>
              <a:t>1 Kings 19:4</a:t>
            </a:r>
          </a:p>
          <a:p>
            <a:pPr marL="0" indent="0">
              <a:buNone/>
            </a:pPr>
            <a:endParaRPr lang="en-US" b="1" dirty="0">
              <a:solidFill>
                <a:schemeClr val="tx1"/>
              </a:solidFill>
              <a:effectLst/>
            </a:endParaRPr>
          </a:p>
          <a:p>
            <a:pPr marL="0" indent="0">
              <a:buNone/>
            </a:pPr>
            <a:r>
              <a:rPr lang="en-US" b="1" dirty="0">
                <a:solidFill>
                  <a:schemeClr val="tx1"/>
                </a:solidFill>
                <a:effectLst/>
              </a:rPr>
              <a:t>• </a:t>
            </a:r>
            <a:r>
              <a:rPr lang="en-US" dirty="0">
                <a:solidFill>
                  <a:schemeClr val="tx1"/>
                </a:solidFill>
                <a:effectLst/>
              </a:rPr>
              <a:t>Can you relate to anything described in those verses? If so which phrases or feelings?</a:t>
            </a:r>
          </a:p>
          <a:p>
            <a:r>
              <a:rPr lang="en-US" dirty="0">
                <a:solidFill>
                  <a:schemeClr val="tx1"/>
                </a:solidFill>
                <a:effectLst/>
              </a:rPr>
              <a:t>It is not rare or strange for people who are severely depressed to wish to die.</a:t>
            </a:r>
          </a:p>
          <a:p>
            <a:pPr marL="0" indent="0">
              <a:buNone/>
            </a:pPr>
            <a:endParaRPr lang="en-US" dirty="0">
              <a:solidFill>
                <a:schemeClr val="tx1"/>
              </a:solidFill>
              <a:effectLst/>
            </a:endParaRPr>
          </a:p>
          <a:p>
            <a:pPr marL="0" indent="0">
              <a:buNone/>
            </a:pPr>
            <a:endParaRPr lang="en-US" dirty="0">
              <a:solidFill>
                <a:srgbClr val="18234E"/>
              </a:solidFill>
              <a:effectLst/>
            </a:endParaRPr>
          </a:p>
          <a:p>
            <a:pPr marL="0" indent="0">
              <a:buNone/>
            </a:pPr>
            <a:br>
              <a:rPr lang="en-US" dirty="0">
                <a:solidFill>
                  <a:srgbClr val="18234E"/>
                </a:solidFill>
                <a:effectLst/>
              </a:rPr>
            </a:br>
            <a:endParaRPr lang="en-US" dirty="0">
              <a:solidFill>
                <a:srgbClr val="18234E"/>
              </a:solidFill>
              <a:effectLst/>
            </a:endParaRPr>
          </a:p>
          <a:p>
            <a:pPr marL="0" indent="0">
              <a:lnSpc>
                <a:spcPct val="90000"/>
              </a:lnSpc>
              <a:buNone/>
            </a:pPr>
            <a:endParaRPr lang="en-US" sz="3600" dirty="0">
              <a:solidFill>
                <a:srgbClr val="18234E"/>
              </a:solidFill>
              <a:effectLst/>
            </a:endParaRPr>
          </a:p>
        </p:txBody>
      </p:sp>
    </p:spTree>
    <p:extLst>
      <p:ext uri="{BB962C8B-B14F-4D97-AF65-F5344CB8AC3E}">
        <p14:creationId xmlns:p14="http://schemas.microsoft.com/office/powerpoint/2010/main" val="32140555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dirty="0"/>
              <a:t>Biblical Examples</a:t>
            </a:r>
          </a:p>
        </p:txBody>
      </p:sp>
      <p:sp>
        <p:nvSpPr>
          <p:cNvPr id="3" name="Content Placeholder 2"/>
          <p:cNvSpPr>
            <a:spLocks noGrp="1"/>
          </p:cNvSpPr>
          <p:nvPr>
            <p:ph sz="quarter" idx="10"/>
          </p:nvPr>
        </p:nvSpPr>
        <p:spPr/>
        <p:txBody>
          <a:bodyPr>
            <a:noAutofit/>
          </a:bodyPr>
          <a:lstStyle/>
          <a:p>
            <a:pPr marL="0" indent="0">
              <a:buNone/>
            </a:pPr>
            <a:r>
              <a:rPr lang="en-US" dirty="0">
                <a:solidFill>
                  <a:schemeClr val="tx1"/>
                </a:solidFill>
                <a:effectLst/>
              </a:rPr>
              <a:t>Despite our faith in God, losses also bring about depression. Job is a good example.</a:t>
            </a:r>
          </a:p>
          <a:p>
            <a:r>
              <a:rPr lang="en-US" b="1" dirty="0">
                <a:solidFill>
                  <a:schemeClr val="tx1"/>
                </a:solidFill>
                <a:effectLst/>
              </a:rPr>
              <a:t>Read the following verses:</a:t>
            </a:r>
            <a:endParaRPr lang="en-US" dirty="0">
              <a:solidFill>
                <a:schemeClr val="tx1"/>
              </a:solidFill>
              <a:effectLst/>
            </a:endParaRPr>
          </a:p>
          <a:p>
            <a:r>
              <a:rPr lang="en-US" b="1" dirty="0">
                <a:solidFill>
                  <a:schemeClr val="tx1"/>
                </a:solidFill>
                <a:effectLst/>
              </a:rPr>
              <a:t>Job 3:1-5</a:t>
            </a:r>
            <a:endParaRPr lang="en-US" dirty="0">
              <a:solidFill>
                <a:schemeClr val="tx1"/>
              </a:solidFill>
              <a:effectLst/>
            </a:endParaRPr>
          </a:p>
          <a:p>
            <a:r>
              <a:rPr lang="en-US" b="1" dirty="0">
                <a:solidFill>
                  <a:schemeClr val="tx1"/>
                </a:solidFill>
                <a:effectLst/>
              </a:rPr>
              <a:t>Job 10:1</a:t>
            </a:r>
          </a:p>
          <a:p>
            <a:pPr marL="0" indent="0">
              <a:buNone/>
            </a:pPr>
            <a:endParaRPr lang="en-US" dirty="0">
              <a:solidFill>
                <a:schemeClr val="tx1"/>
              </a:solidFill>
              <a:effectLst/>
            </a:endParaRPr>
          </a:p>
          <a:p>
            <a:pPr marL="0" indent="0">
              <a:buNone/>
            </a:pPr>
            <a:r>
              <a:rPr lang="en-US" b="1" dirty="0">
                <a:solidFill>
                  <a:schemeClr val="tx1"/>
                </a:solidFill>
                <a:effectLst/>
              </a:rPr>
              <a:t>• </a:t>
            </a:r>
            <a:r>
              <a:rPr lang="en-US" dirty="0">
                <a:solidFill>
                  <a:schemeClr val="tx1"/>
                </a:solidFill>
                <a:effectLst/>
              </a:rPr>
              <a:t>Can you relate to anything described in those verses? If so which phrases or feelings?</a:t>
            </a:r>
          </a:p>
        </p:txBody>
      </p:sp>
    </p:spTree>
    <p:extLst>
      <p:ext uri="{BB962C8B-B14F-4D97-AF65-F5344CB8AC3E}">
        <p14:creationId xmlns:p14="http://schemas.microsoft.com/office/powerpoint/2010/main" val="963939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Biblical Examples</a:t>
            </a:r>
          </a:p>
        </p:txBody>
      </p:sp>
      <p:sp>
        <p:nvSpPr>
          <p:cNvPr id="4" name="Text Placeholder 3"/>
          <p:cNvSpPr>
            <a:spLocks noGrp="1"/>
          </p:cNvSpPr>
          <p:nvPr>
            <p:ph sz="quarter" idx="10"/>
          </p:nvPr>
        </p:nvSpPr>
        <p:spPr/>
        <p:txBody>
          <a:bodyPr>
            <a:noAutofit/>
          </a:bodyPr>
          <a:lstStyle/>
          <a:p>
            <a:r>
              <a:rPr lang="en-US" b="1" i="1" dirty="0">
                <a:solidFill>
                  <a:srgbClr val="18234E"/>
                </a:solidFill>
                <a:effectLst/>
              </a:rPr>
              <a:t>In your book look at case, and types of depression</a:t>
            </a:r>
          </a:p>
          <a:p>
            <a:endParaRPr lang="en-US" b="1" i="1" dirty="0">
              <a:solidFill>
                <a:srgbClr val="18234E"/>
              </a:solidFill>
              <a:effectLst/>
            </a:endParaRPr>
          </a:p>
          <a:p>
            <a:pPr marL="0" indent="0">
              <a:buNone/>
            </a:pPr>
            <a:r>
              <a:rPr lang="en-US" b="1" dirty="0">
                <a:solidFill>
                  <a:schemeClr val="tx1"/>
                </a:solidFill>
                <a:effectLst/>
              </a:rPr>
              <a:t>Read the James 1:2-4 and Matthew 26:39-42 and answer the following question:</a:t>
            </a:r>
            <a:endParaRPr lang="en-US" dirty="0">
              <a:solidFill>
                <a:schemeClr val="tx1"/>
              </a:solidFill>
              <a:effectLst/>
            </a:endParaRPr>
          </a:p>
          <a:p>
            <a:pPr marL="0" indent="0">
              <a:buNone/>
            </a:pPr>
            <a:r>
              <a:rPr lang="en-US" b="1" dirty="0">
                <a:solidFill>
                  <a:schemeClr val="tx1"/>
                </a:solidFill>
                <a:effectLst/>
              </a:rPr>
              <a:t>• </a:t>
            </a:r>
            <a:r>
              <a:rPr lang="en-US" dirty="0">
                <a:solidFill>
                  <a:schemeClr val="tx1"/>
                </a:solidFill>
                <a:effectLst/>
              </a:rPr>
              <a:t>How do you respond to difficulties in your life?</a:t>
            </a:r>
          </a:p>
          <a:p>
            <a:r>
              <a:rPr lang="en-US" b="1" dirty="0">
                <a:solidFill>
                  <a:schemeClr val="tx1"/>
                </a:solidFill>
                <a:effectLst/>
              </a:rPr>
              <a:t> </a:t>
            </a:r>
            <a:r>
              <a:rPr lang="en-US" dirty="0">
                <a:solidFill>
                  <a:schemeClr val="tx1"/>
                </a:solidFill>
                <a:effectLst/>
              </a:rPr>
              <a:t>Do you gripe? Blame? What do your prayers sound like?</a:t>
            </a:r>
          </a:p>
          <a:p>
            <a:pPr marL="0" indent="0">
              <a:buNone/>
            </a:pPr>
            <a:r>
              <a:rPr lang="en-US" b="1" dirty="0">
                <a:solidFill>
                  <a:schemeClr val="tx1"/>
                </a:solidFill>
                <a:effectLst/>
              </a:rPr>
              <a:t>• </a:t>
            </a:r>
            <a:r>
              <a:rPr lang="en-US" dirty="0">
                <a:solidFill>
                  <a:schemeClr val="tx1"/>
                </a:solidFill>
                <a:effectLst/>
              </a:rPr>
              <a:t>According to James 1:2-4 how could one consider it all joy when facing various trials? Explain. </a:t>
            </a:r>
          </a:p>
          <a:p>
            <a:pPr marL="0" indent="0">
              <a:buNone/>
            </a:pPr>
            <a:r>
              <a:rPr lang="en-US" dirty="0">
                <a:solidFill>
                  <a:schemeClr val="tx1"/>
                </a:solidFill>
                <a:effectLst/>
              </a:rPr>
              <a:t>According to Matthew 26:39-42 what do you think about Jesus asking His Father to remove “this cup,” yet the Father refused His prayer? </a:t>
            </a:r>
          </a:p>
          <a:p>
            <a:pPr marL="0" indent="0">
              <a:buNone/>
            </a:pPr>
            <a:endParaRPr lang="en-US" dirty="0">
              <a:solidFill>
                <a:schemeClr val="tx1"/>
              </a:solidFill>
              <a:effectLst/>
            </a:endParaRPr>
          </a:p>
          <a:p>
            <a:endParaRPr lang="en-US" dirty="0">
              <a:solidFill>
                <a:srgbClr val="18234E"/>
              </a:solidFill>
              <a:effectLst/>
            </a:endParaRPr>
          </a:p>
          <a:p>
            <a:pPr>
              <a:lnSpc>
                <a:spcPct val="100000"/>
              </a:lnSpc>
              <a:spcBef>
                <a:spcPts val="0"/>
              </a:spcBef>
              <a:spcAft>
                <a:spcPts val="600"/>
              </a:spcAft>
            </a:pPr>
            <a:endParaRPr lang="en-US" dirty="0">
              <a:solidFill>
                <a:srgbClr val="18234E"/>
              </a:solidFill>
              <a:effectLst/>
            </a:endParaRPr>
          </a:p>
        </p:txBody>
      </p:sp>
    </p:spTree>
    <p:extLst>
      <p:ext uri="{BB962C8B-B14F-4D97-AF65-F5344CB8AC3E}">
        <p14:creationId xmlns:p14="http://schemas.microsoft.com/office/powerpoint/2010/main" val="4736329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Recap Lesson</a:t>
            </a:r>
          </a:p>
        </p:txBody>
      </p:sp>
      <p:sp>
        <p:nvSpPr>
          <p:cNvPr id="4" name="Text Placeholder 3"/>
          <p:cNvSpPr>
            <a:spLocks noGrp="1"/>
          </p:cNvSpPr>
          <p:nvPr>
            <p:ph sz="quarter" idx="10"/>
          </p:nvPr>
        </p:nvSpPr>
        <p:spPr/>
        <p:txBody>
          <a:bodyPr/>
          <a:lstStyle/>
          <a:p>
            <a:pPr marL="0" indent="0">
              <a:buNone/>
            </a:pPr>
            <a:r>
              <a:rPr lang="en-US" b="1" dirty="0">
                <a:solidFill>
                  <a:schemeClr val="tx1"/>
                </a:solidFill>
                <a:effectLst/>
              </a:rPr>
              <a:t>Think about what we have covered and answer the following questions.</a:t>
            </a:r>
            <a:endParaRPr lang="en-US" dirty="0">
              <a:solidFill>
                <a:schemeClr val="tx1"/>
              </a:solidFill>
              <a:effectLst/>
            </a:endParaRPr>
          </a:p>
          <a:p>
            <a:pPr marL="0" indent="0">
              <a:buNone/>
            </a:pPr>
            <a:r>
              <a:rPr lang="en-US" b="1" dirty="0">
                <a:solidFill>
                  <a:schemeClr val="tx1"/>
                </a:solidFill>
                <a:effectLst/>
              </a:rPr>
              <a:t>• </a:t>
            </a:r>
            <a:r>
              <a:rPr lang="en-US" dirty="0">
                <a:solidFill>
                  <a:schemeClr val="tx1"/>
                </a:solidFill>
                <a:effectLst/>
              </a:rPr>
              <a:t>As you review the symptoms of depression, would you say that you have suffered from depression, but never knew what it was?</a:t>
            </a:r>
          </a:p>
          <a:p>
            <a:pPr marL="0" indent="0">
              <a:buNone/>
            </a:pPr>
            <a:r>
              <a:rPr lang="en-US" b="1" dirty="0">
                <a:solidFill>
                  <a:schemeClr val="tx1"/>
                </a:solidFill>
                <a:effectLst/>
              </a:rPr>
              <a:t>• </a:t>
            </a:r>
            <a:r>
              <a:rPr lang="en-US" dirty="0">
                <a:solidFill>
                  <a:schemeClr val="tx1"/>
                </a:solidFill>
                <a:effectLst/>
              </a:rPr>
              <a:t>Do you get easily overwhelm by situations that to others may not seem so overwhelming?</a:t>
            </a:r>
          </a:p>
          <a:p>
            <a:pPr marL="0" indent="0">
              <a:buNone/>
            </a:pPr>
            <a:r>
              <a:rPr lang="en-US" b="1" dirty="0">
                <a:solidFill>
                  <a:schemeClr val="tx1"/>
                </a:solidFill>
                <a:effectLst/>
              </a:rPr>
              <a:t>• </a:t>
            </a:r>
            <a:r>
              <a:rPr lang="en-US" dirty="0">
                <a:solidFill>
                  <a:schemeClr val="tx1"/>
                </a:solidFill>
                <a:effectLst/>
              </a:rPr>
              <a:t>How often do you feel down, blue, alone, or despairing?</a:t>
            </a:r>
          </a:p>
          <a:p>
            <a:pPr marL="0" indent="0">
              <a:buNone/>
            </a:pPr>
            <a:r>
              <a:rPr lang="en-US" b="1" dirty="0">
                <a:solidFill>
                  <a:schemeClr val="tx1"/>
                </a:solidFill>
                <a:effectLst/>
              </a:rPr>
              <a:t>• </a:t>
            </a:r>
            <a:r>
              <a:rPr lang="en-US" dirty="0">
                <a:solidFill>
                  <a:schemeClr val="tx1"/>
                </a:solidFill>
                <a:effectLst/>
              </a:rPr>
              <a:t>How do you manage those difficult moments?</a:t>
            </a:r>
          </a:p>
          <a:p>
            <a:pPr marL="0" indent="0">
              <a:buNone/>
            </a:pPr>
            <a:endParaRPr lang="en-US" dirty="0">
              <a:solidFill>
                <a:schemeClr val="tx1"/>
              </a:solidFill>
              <a:effectLst/>
            </a:endParaRPr>
          </a:p>
          <a:p>
            <a:pPr marL="0" indent="0">
              <a:spcAft>
                <a:spcPts val="600"/>
              </a:spcAft>
              <a:buNone/>
            </a:pPr>
            <a:endParaRPr lang="en-US" sz="2000" dirty="0">
              <a:solidFill>
                <a:srgbClr val="18234E"/>
              </a:solidFill>
              <a:effectLst/>
            </a:endParaRPr>
          </a:p>
        </p:txBody>
      </p:sp>
    </p:spTree>
    <p:extLst>
      <p:ext uri="{BB962C8B-B14F-4D97-AF65-F5344CB8AC3E}">
        <p14:creationId xmlns:p14="http://schemas.microsoft.com/office/powerpoint/2010/main" val="385674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8AF31A-54C2-4F4A-9C55-F61934014A38}"/>
              </a:ext>
            </a:extLst>
          </p:cNvPr>
          <p:cNvSpPr>
            <a:spLocks noGrp="1"/>
          </p:cNvSpPr>
          <p:nvPr>
            <p:ph type="body" sz="quarter" idx="10"/>
          </p:nvPr>
        </p:nvSpPr>
        <p:spPr>
          <a:xfrm>
            <a:off x="-8744" y="5943600"/>
            <a:ext cx="12192000" cy="762000"/>
          </a:xfrm>
        </p:spPr>
        <p:txBody>
          <a:bodyPr/>
          <a:lstStyle/>
          <a:p>
            <a:r>
              <a:rPr lang="en-US" i="1" dirty="0">
                <a:solidFill>
                  <a:srgbClr val="5870CB"/>
                </a:solidFill>
              </a:rPr>
              <a:t>See you next week for Lesson 14!</a:t>
            </a:r>
          </a:p>
          <a:p>
            <a:endParaRPr lang="en-US" dirty="0">
              <a:solidFill>
                <a:srgbClr val="5870CB"/>
              </a:solidFill>
            </a:endParaRPr>
          </a:p>
        </p:txBody>
      </p:sp>
    </p:spTree>
    <p:extLst>
      <p:ext uri="{BB962C8B-B14F-4D97-AF65-F5344CB8AC3E}">
        <p14:creationId xmlns:p14="http://schemas.microsoft.com/office/powerpoint/2010/main" val="37447493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Theme1">
  <a:themeElements>
    <a:clrScheme name="WWJ">
      <a:dk1>
        <a:srgbClr val="3D2F2A"/>
      </a:dk1>
      <a:lt1>
        <a:srgbClr val="C5BCAF"/>
      </a:lt1>
      <a:dk2>
        <a:srgbClr val="3B4C5F"/>
      </a:dk2>
      <a:lt2>
        <a:srgbClr val="D0EDFC"/>
      </a:lt2>
      <a:accent1>
        <a:srgbClr val="D0EDFC"/>
      </a:accent1>
      <a:accent2>
        <a:srgbClr val="3B4C5F"/>
      </a:accent2>
      <a:accent3>
        <a:srgbClr val="C5BCAF"/>
      </a:accent3>
      <a:accent4>
        <a:srgbClr val="3B4C5F"/>
      </a:accent4>
      <a:accent5>
        <a:srgbClr val="3D2F2A"/>
      </a:accent5>
      <a:accent6>
        <a:srgbClr val="3B4C5F"/>
      </a:accent6>
      <a:hlink>
        <a:srgbClr val="957C42"/>
      </a:hlink>
      <a:folHlink>
        <a:srgbClr val="66A53B"/>
      </a:folHlink>
    </a:clrScheme>
    <a:fontScheme name="WWJ Fots">
      <a:majorFont>
        <a:latin typeface="Pristina"/>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WWJ TITLE WITH CONTENT">
  <a:themeElements>
    <a:clrScheme name="WWJ">
      <a:dk1>
        <a:srgbClr val="3D2F2A"/>
      </a:dk1>
      <a:lt1>
        <a:srgbClr val="C5BCAF"/>
      </a:lt1>
      <a:dk2>
        <a:srgbClr val="3B4C5F"/>
      </a:dk2>
      <a:lt2>
        <a:srgbClr val="D0EDFC"/>
      </a:lt2>
      <a:accent1>
        <a:srgbClr val="D0EDFC"/>
      </a:accent1>
      <a:accent2>
        <a:srgbClr val="3B4C5F"/>
      </a:accent2>
      <a:accent3>
        <a:srgbClr val="C5BCAF"/>
      </a:accent3>
      <a:accent4>
        <a:srgbClr val="3B4C5F"/>
      </a:accent4>
      <a:accent5>
        <a:srgbClr val="3D2F2A"/>
      </a:accent5>
      <a:accent6>
        <a:srgbClr val="3B4C5F"/>
      </a:accent6>
      <a:hlink>
        <a:srgbClr val="957C42"/>
      </a:hlink>
      <a:folHlink>
        <a:srgbClr val="66A53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WWJ VERSE">
  <a:themeElements>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WWJ Fots">
      <a:majorFont>
        <a:latin typeface="Pristina"/>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WWJ BLANK">
  <a:themeElements>
    <a:clrScheme name="WWJ">
      <a:dk1>
        <a:srgbClr val="3D2F2A"/>
      </a:dk1>
      <a:lt1>
        <a:srgbClr val="C5BCAF"/>
      </a:lt1>
      <a:dk2>
        <a:srgbClr val="3B4C5F"/>
      </a:dk2>
      <a:lt2>
        <a:srgbClr val="D0EDFC"/>
      </a:lt2>
      <a:accent1>
        <a:srgbClr val="D0EDFC"/>
      </a:accent1>
      <a:accent2>
        <a:srgbClr val="3B4C5F"/>
      </a:accent2>
      <a:accent3>
        <a:srgbClr val="C5BCAF"/>
      </a:accent3>
      <a:accent4>
        <a:srgbClr val="3B4C5F"/>
      </a:accent4>
      <a:accent5>
        <a:srgbClr val="3D2F2A"/>
      </a:accent5>
      <a:accent6>
        <a:srgbClr val="3B4C5F"/>
      </a:accent6>
      <a:hlink>
        <a:srgbClr val="957C42"/>
      </a:hlink>
      <a:folHlink>
        <a:srgbClr val="66A53B"/>
      </a:folHlink>
    </a:clrScheme>
    <a:fontScheme name="WWJ Fots">
      <a:majorFont>
        <a:latin typeface="Pristina"/>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WWJ</Template>
  <TotalTime>14731</TotalTime>
  <Words>2601</Words>
  <Application>Microsoft Office PowerPoint</Application>
  <PresentationFormat>Widescreen</PresentationFormat>
  <Paragraphs>98</Paragraphs>
  <Slides>8</Slides>
  <Notes>4</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Theme1</vt:lpstr>
      <vt:lpstr>2_WWJ TITLE WITH CONTENT</vt:lpstr>
      <vt:lpstr>7_WWJ VERSE</vt:lpstr>
      <vt:lpstr>6_WWJ BLANK</vt:lpstr>
      <vt:lpstr>PowerPoint Presentation</vt:lpstr>
      <vt:lpstr>Depression Defined…</vt:lpstr>
      <vt:lpstr>PowerPoint Presentation</vt:lpstr>
      <vt:lpstr>Biblical Examples</vt:lpstr>
      <vt:lpstr>Biblical Examples</vt:lpstr>
      <vt:lpstr>Biblical Examples</vt:lpstr>
      <vt:lpstr>Recap Lesson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Christlife</dc:title>
  <dc:creator>Walking Worthy</dc:creator>
  <cp:lastModifiedBy>Stephen McCary</cp:lastModifiedBy>
  <cp:revision>440</cp:revision>
  <dcterms:created xsi:type="dcterms:W3CDTF">2000-10-20T03:42:42Z</dcterms:created>
  <dcterms:modified xsi:type="dcterms:W3CDTF">2022-12-15T00:49:34Z</dcterms:modified>
</cp:coreProperties>
</file>