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2.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3.xml" ContentType="application/vnd.openxmlformats-officedocument.theme+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9" r:id="rId1"/>
    <p:sldMasterId id="2147483914" r:id="rId2"/>
    <p:sldMasterId id="2147483922" r:id="rId3"/>
    <p:sldMasterId id="2147483931" r:id="rId4"/>
  </p:sldMasterIdLst>
  <p:notesMasterIdLst>
    <p:notesMasterId r:id="rId13"/>
  </p:notesMasterIdLst>
  <p:handoutMasterIdLst>
    <p:handoutMasterId r:id="rId14"/>
  </p:handoutMasterIdLst>
  <p:sldIdLst>
    <p:sldId id="492" r:id="rId5"/>
    <p:sldId id="297" r:id="rId6"/>
    <p:sldId id="299" r:id="rId7"/>
    <p:sldId id="300" r:id="rId8"/>
    <p:sldId id="270" r:id="rId9"/>
    <p:sldId id="301" r:id="rId10"/>
    <p:sldId id="497" r:id="rId11"/>
    <p:sldId id="498" r:id="rId12"/>
  </p:sldIdLst>
  <p:sldSz cx="12192000" cy="6858000"/>
  <p:notesSz cx="7315200" cy="96012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3024">
          <p15:clr>
            <a:srgbClr val="A4A3A4"/>
          </p15:clr>
        </p15:guide>
        <p15:guide id="2" pos="230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8234E"/>
    <a:srgbClr val="5870CB"/>
    <a:srgbClr val="FFFFFF"/>
    <a:srgbClr val="E2D9D3"/>
    <a:srgbClr val="E1DCD6"/>
    <a:srgbClr val="DECBCD"/>
    <a:srgbClr val="D3C0C5"/>
    <a:srgbClr val="B49BA1"/>
    <a:srgbClr val="E4DBD6"/>
    <a:srgbClr val="BBA7A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166" autoAdjust="0"/>
    <p:restoredTop sz="86285" autoAdjust="0"/>
  </p:normalViewPr>
  <p:slideViewPr>
    <p:cSldViewPr>
      <p:cViewPr varScale="1">
        <p:scale>
          <a:sx n="112" d="100"/>
          <a:sy n="112" d="100"/>
        </p:scale>
        <p:origin x="1272" y="192"/>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104"/>
    </p:cViewPr>
  </p:sorterViewPr>
  <p:notesViewPr>
    <p:cSldViewPr>
      <p:cViewPr varScale="1">
        <p:scale>
          <a:sx n="65" d="100"/>
          <a:sy n="65" d="100"/>
        </p:scale>
        <p:origin x="-2986" y="-72"/>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3170238" cy="481013"/>
          </a:xfrm>
          <a:prstGeom prst="rect">
            <a:avLst/>
          </a:prstGeom>
          <a:noFill/>
          <a:ln>
            <a:noFill/>
          </a:ln>
        </p:spPr>
        <p:txBody>
          <a:bodyPr vert="horz" wrap="square" lIns="95747" tIns="47873" rIns="95747" bIns="47873" numCol="1" anchor="t" anchorCtr="0" compatLnSpc="1">
            <a:prstTxWarp prst="textNoShape">
              <a:avLst/>
            </a:prstTxWarp>
          </a:bodyPr>
          <a:lstStyle>
            <a:lvl1pPr defTabSz="957263">
              <a:defRPr sz="1300">
                <a:latin typeface="Times New Roman" pitchFamily="18" charset="0"/>
              </a:defRPr>
            </a:lvl1pPr>
          </a:lstStyle>
          <a:p>
            <a:pPr>
              <a:defRPr/>
            </a:pPr>
            <a:endParaRPr lang="en-US"/>
          </a:p>
        </p:txBody>
      </p:sp>
      <p:sp>
        <p:nvSpPr>
          <p:cNvPr id="39939" name="Rectangle 3"/>
          <p:cNvSpPr>
            <a:spLocks noGrp="1" noChangeArrowheads="1"/>
          </p:cNvSpPr>
          <p:nvPr>
            <p:ph type="dt" sz="quarter" idx="1"/>
          </p:nvPr>
        </p:nvSpPr>
        <p:spPr bwMode="auto">
          <a:xfrm>
            <a:off x="4144963" y="0"/>
            <a:ext cx="3170237" cy="481013"/>
          </a:xfrm>
          <a:prstGeom prst="rect">
            <a:avLst/>
          </a:prstGeom>
          <a:noFill/>
          <a:ln>
            <a:noFill/>
          </a:ln>
        </p:spPr>
        <p:txBody>
          <a:bodyPr vert="horz" wrap="square" lIns="95747" tIns="47873" rIns="95747" bIns="47873" numCol="1" anchor="t" anchorCtr="0" compatLnSpc="1">
            <a:prstTxWarp prst="textNoShape">
              <a:avLst/>
            </a:prstTxWarp>
          </a:bodyPr>
          <a:lstStyle>
            <a:lvl1pPr algn="r" defTabSz="957263">
              <a:defRPr sz="1300">
                <a:latin typeface="Times New Roman" pitchFamily="18" charset="0"/>
              </a:defRPr>
            </a:lvl1pPr>
          </a:lstStyle>
          <a:p>
            <a:pPr>
              <a:defRPr/>
            </a:pPr>
            <a:endParaRPr lang="en-US"/>
          </a:p>
        </p:txBody>
      </p:sp>
      <p:sp>
        <p:nvSpPr>
          <p:cNvPr id="39940" name="Rectangle 4"/>
          <p:cNvSpPr>
            <a:spLocks noGrp="1" noChangeArrowheads="1"/>
          </p:cNvSpPr>
          <p:nvPr>
            <p:ph type="ftr" sz="quarter" idx="2"/>
          </p:nvPr>
        </p:nvSpPr>
        <p:spPr bwMode="auto">
          <a:xfrm>
            <a:off x="0" y="9120188"/>
            <a:ext cx="3170238" cy="481012"/>
          </a:xfrm>
          <a:prstGeom prst="rect">
            <a:avLst/>
          </a:prstGeom>
          <a:noFill/>
          <a:ln>
            <a:noFill/>
          </a:ln>
        </p:spPr>
        <p:txBody>
          <a:bodyPr vert="horz" wrap="square" lIns="95747" tIns="47873" rIns="95747" bIns="47873" numCol="1" anchor="b" anchorCtr="0" compatLnSpc="1">
            <a:prstTxWarp prst="textNoShape">
              <a:avLst/>
            </a:prstTxWarp>
          </a:bodyPr>
          <a:lstStyle>
            <a:lvl1pPr defTabSz="957263">
              <a:defRPr sz="1300">
                <a:latin typeface="Times New Roman" pitchFamily="18" charset="0"/>
              </a:defRPr>
            </a:lvl1pPr>
          </a:lstStyle>
          <a:p>
            <a:pPr>
              <a:defRPr/>
            </a:pPr>
            <a:endParaRPr lang="en-US"/>
          </a:p>
        </p:txBody>
      </p:sp>
      <p:sp>
        <p:nvSpPr>
          <p:cNvPr id="39941" name="Rectangle 5"/>
          <p:cNvSpPr>
            <a:spLocks noGrp="1" noChangeArrowheads="1"/>
          </p:cNvSpPr>
          <p:nvPr>
            <p:ph type="sldNum" sz="quarter" idx="3"/>
          </p:nvPr>
        </p:nvSpPr>
        <p:spPr bwMode="auto">
          <a:xfrm>
            <a:off x="4144963" y="9120188"/>
            <a:ext cx="3170237" cy="481012"/>
          </a:xfrm>
          <a:prstGeom prst="rect">
            <a:avLst/>
          </a:prstGeom>
          <a:noFill/>
          <a:ln>
            <a:noFill/>
          </a:ln>
        </p:spPr>
        <p:txBody>
          <a:bodyPr vert="horz" wrap="square" lIns="95747" tIns="47873" rIns="95747" bIns="47873" numCol="1" anchor="b" anchorCtr="0" compatLnSpc="1">
            <a:prstTxWarp prst="textNoShape">
              <a:avLst/>
            </a:prstTxWarp>
          </a:bodyPr>
          <a:lstStyle>
            <a:lvl1pPr algn="r" defTabSz="957263">
              <a:defRPr sz="1300">
                <a:latin typeface="Times New Roman" pitchFamily="18" charset="0"/>
              </a:defRPr>
            </a:lvl1pPr>
          </a:lstStyle>
          <a:p>
            <a:pPr>
              <a:defRPr/>
            </a:pPr>
            <a:fld id="{5EC38011-FD21-458A-A237-F44D69D087C4}" type="slidenum">
              <a:rPr lang="en-US"/>
              <a:pPr>
                <a:defRPr/>
              </a:pPr>
              <a:t>‹#›</a:t>
            </a:fld>
            <a:endParaRPr lang="en-US"/>
          </a:p>
        </p:txBody>
      </p:sp>
    </p:spTree>
    <p:extLst>
      <p:ext uri="{BB962C8B-B14F-4D97-AF65-F5344CB8AC3E}">
        <p14:creationId xmlns:p14="http://schemas.microsoft.com/office/powerpoint/2010/main" val="25934625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bwMode="auto">
          <a:xfrm>
            <a:off x="0" y="0"/>
            <a:ext cx="3170238" cy="477838"/>
          </a:xfrm>
          <a:prstGeom prst="rect">
            <a:avLst/>
          </a:prstGeom>
          <a:noFill/>
          <a:ln>
            <a:noFill/>
          </a:ln>
        </p:spPr>
        <p:txBody>
          <a:bodyPr vert="horz" wrap="square" lIns="95747" tIns="47873" rIns="95747" bIns="47873" numCol="1" anchor="t" anchorCtr="0" compatLnSpc="1">
            <a:prstTxWarp prst="textNoShape">
              <a:avLst/>
            </a:prstTxWarp>
          </a:bodyPr>
          <a:lstStyle>
            <a:lvl1pPr defTabSz="957263">
              <a:defRPr sz="1300">
                <a:latin typeface="Times New Roman" pitchFamily="18" charset="0"/>
              </a:defRPr>
            </a:lvl1pPr>
          </a:lstStyle>
          <a:p>
            <a:pPr>
              <a:defRPr/>
            </a:pPr>
            <a:endParaRPr lang="en-US"/>
          </a:p>
        </p:txBody>
      </p:sp>
      <p:sp>
        <p:nvSpPr>
          <p:cNvPr id="44035" name="Rectangle 3"/>
          <p:cNvSpPr>
            <a:spLocks noGrp="1" noChangeArrowheads="1"/>
          </p:cNvSpPr>
          <p:nvPr>
            <p:ph type="dt" idx="1"/>
          </p:nvPr>
        </p:nvSpPr>
        <p:spPr bwMode="auto">
          <a:xfrm>
            <a:off x="4144963" y="0"/>
            <a:ext cx="3170237" cy="477838"/>
          </a:xfrm>
          <a:prstGeom prst="rect">
            <a:avLst/>
          </a:prstGeom>
          <a:noFill/>
          <a:ln>
            <a:noFill/>
          </a:ln>
        </p:spPr>
        <p:txBody>
          <a:bodyPr vert="horz" wrap="square" lIns="95747" tIns="47873" rIns="95747" bIns="47873" numCol="1" anchor="t" anchorCtr="0" compatLnSpc="1">
            <a:prstTxWarp prst="textNoShape">
              <a:avLst/>
            </a:prstTxWarp>
          </a:bodyPr>
          <a:lstStyle>
            <a:lvl1pPr algn="r" defTabSz="957263">
              <a:defRPr sz="1300">
                <a:latin typeface="Times New Roman" pitchFamily="18" charset="0"/>
              </a:defRPr>
            </a:lvl1pPr>
          </a:lstStyle>
          <a:p>
            <a:pPr>
              <a:defRPr/>
            </a:pPr>
            <a:endParaRPr lang="en-US"/>
          </a:p>
        </p:txBody>
      </p:sp>
      <p:sp>
        <p:nvSpPr>
          <p:cNvPr id="53252" name="Rectangle 4"/>
          <p:cNvSpPr>
            <a:spLocks noGrp="1" noRot="1" noChangeAspect="1" noChangeArrowheads="1" noTextEdit="1"/>
          </p:cNvSpPr>
          <p:nvPr>
            <p:ph type="sldImg" idx="2"/>
          </p:nvPr>
        </p:nvSpPr>
        <p:spPr bwMode="auto">
          <a:xfrm>
            <a:off x="479425" y="714375"/>
            <a:ext cx="6356350" cy="3576638"/>
          </a:xfrm>
          <a:prstGeom prst="rect">
            <a:avLst/>
          </a:prstGeom>
          <a:noFill/>
          <a:ln w="9525">
            <a:solidFill>
              <a:srgbClr val="000000"/>
            </a:solidFill>
            <a:miter lim="800000"/>
            <a:headEnd/>
            <a:tailEnd/>
          </a:ln>
        </p:spPr>
      </p:sp>
      <p:sp>
        <p:nvSpPr>
          <p:cNvPr id="44037" name="Rectangle 5"/>
          <p:cNvSpPr>
            <a:spLocks noGrp="1" noChangeArrowheads="1"/>
          </p:cNvSpPr>
          <p:nvPr>
            <p:ph type="body" sz="quarter" idx="3"/>
          </p:nvPr>
        </p:nvSpPr>
        <p:spPr bwMode="auto">
          <a:xfrm>
            <a:off x="974725" y="4529138"/>
            <a:ext cx="5365750" cy="4370387"/>
          </a:xfrm>
          <a:prstGeom prst="rect">
            <a:avLst/>
          </a:prstGeom>
          <a:noFill/>
          <a:ln>
            <a:noFill/>
          </a:ln>
        </p:spPr>
        <p:txBody>
          <a:bodyPr vert="horz" wrap="square" lIns="95747" tIns="47873" rIns="95747" bIns="47873"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4038" name="Rectangle 6"/>
          <p:cNvSpPr>
            <a:spLocks noGrp="1" noChangeArrowheads="1"/>
          </p:cNvSpPr>
          <p:nvPr>
            <p:ph type="ftr" sz="quarter" idx="4"/>
          </p:nvPr>
        </p:nvSpPr>
        <p:spPr bwMode="auto">
          <a:xfrm>
            <a:off x="0" y="9137650"/>
            <a:ext cx="3170238" cy="476250"/>
          </a:xfrm>
          <a:prstGeom prst="rect">
            <a:avLst/>
          </a:prstGeom>
          <a:noFill/>
          <a:ln>
            <a:noFill/>
          </a:ln>
        </p:spPr>
        <p:txBody>
          <a:bodyPr vert="horz" wrap="square" lIns="95747" tIns="47873" rIns="95747" bIns="47873" numCol="1" anchor="b" anchorCtr="0" compatLnSpc="1">
            <a:prstTxWarp prst="textNoShape">
              <a:avLst/>
            </a:prstTxWarp>
          </a:bodyPr>
          <a:lstStyle>
            <a:lvl1pPr defTabSz="957263">
              <a:defRPr sz="1300">
                <a:latin typeface="Times New Roman" pitchFamily="18" charset="0"/>
              </a:defRPr>
            </a:lvl1pPr>
          </a:lstStyle>
          <a:p>
            <a:pPr>
              <a:defRPr/>
            </a:pPr>
            <a:endParaRPr lang="en-US"/>
          </a:p>
        </p:txBody>
      </p:sp>
      <p:sp>
        <p:nvSpPr>
          <p:cNvPr id="44039" name="Rectangle 7"/>
          <p:cNvSpPr>
            <a:spLocks noGrp="1" noChangeArrowheads="1"/>
          </p:cNvSpPr>
          <p:nvPr>
            <p:ph type="sldNum" sz="quarter" idx="5"/>
          </p:nvPr>
        </p:nvSpPr>
        <p:spPr bwMode="auto">
          <a:xfrm>
            <a:off x="4144963" y="9137650"/>
            <a:ext cx="3170237" cy="476250"/>
          </a:xfrm>
          <a:prstGeom prst="rect">
            <a:avLst/>
          </a:prstGeom>
          <a:noFill/>
          <a:ln>
            <a:noFill/>
          </a:ln>
        </p:spPr>
        <p:txBody>
          <a:bodyPr vert="horz" wrap="square" lIns="95747" tIns="47873" rIns="95747" bIns="47873" numCol="1" anchor="b" anchorCtr="0" compatLnSpc="1">
            <a:prstTxWarp prst="textNoShape">
              <a:avLst/>
            </a:prstTxWarp>
          </a:bodyPr>
          <a:lstStyle>
            <a:lvl1pPr algn="r" defTabSz="957263">
              <a:defRPr sz="1300">
                <a:latin typeface="Times New Roman" pitchFamily="18" charset="0"/>
              </a:defRPr>
            </a:lvl1pPr>
          </a:lstStyle>
          <a:p>
            <a:pPr>
              <a:defRPr/>
            </a:pPr>
            <a:fld id="{3CD957A5-934B-44EE-90ED-B90D15ED768D}" type="slidenum">
              <a:rPr lang="en-US"/>
              <a:pPr>
                <a:defRPr/>
              </a:pPr>
              <a:t>‹#›</a:t>
            </a:fld>
            <a:endParaRPr lang="en-US"/>
          </a:p>
        </p:txBody>
      </p:sp>
    </p:spTree>
    <p:extLst>
      <p:ext uri="{BB962C8B-B14F-4D97-AF65-F5344CB8AC3E}">
        <p14:creationId xmlns:p14="http://schemas.microsoft.com/office/powerpoint/2010/main" val="142454580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A601A2F5-B92E-4BB2-85C4-D0FD981B525E}" type="slidenum">
              <a:rPr lang="en-US" smtClean="0"/>
              <a:pPr>
                <a:defRPr/>
              </a:pPr>
              <a:t>2</a:t>
            </a:fld>
            <a:endParaRPr lang="en-US"/>
          </a:p>
        </p:txBody>
      </p:sp>
    </p:spTree>
    <p:extLst>
      <p:ext uri="{BB962C8B-B14F-4D97-AF65-F5344CB8AC3E}">
        <p14:creationId xmlns:p14="http://schemas.microsoft.com/office/powerpoint/2010/main" val="5995223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A601A2F5-B92E-4BB2-85C4-D0FD981B525E}" type="slidenum">
              <a:rPr lang="en-US" smtClean="0"/>
              <a:pPr>
                <a:defRPr/>
              </a:pPr>
              <a:t>3</a:t>
            </a:fld>
            <a:endParaRPr lang="en-US"/>
          </a:p>
        </p:txBody>
      </p:sp>
    </p:spTree>
    <p:extLst>
      <p:ext uri="{BB962C8B-B14F-4D97-AF65-F5344CB8AC3E}">
        <p14:creationId xmlns:p14="http://schemas.microsoft.com/office/powerpoint/2010/main" val="20757928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A601A2F5-B92E-4BB2-85C4-D0FD981B525E}" type="slidenum">
              <a:rPr lang="en-US" smtClean="0"/>
              <a:pPr>
                <a:defRPr/>
              </a:pPr>
              <a:t>4</a:t>
            </a:fld>
            <a:endParaRPr lang="en-US"/>
          </a:p>
        </p:txBody>
      </p:sp>
    </p:spTree>
    <p:extLst>
      <p:ext uri="{BB962C8B-B14F-4D97-AF65-F5344CB8AC3E}">
        <p14:creationId xmlns:p14="http://schemas.microsoft.com/office/powerpoint/2010/main" val="32519676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A601A2F5-B92E-4BB2-85C4-D0FD981B525E}" type="slidenum">
              <a:rPr lang="en-US" smtClean="0"/>
              <a:pPr>
                <a:defRPr/>
              </a:pPr>
              <a:t>5</a:t>
            </a:fld>
            <a:endParaRPr lang="en-US"/>
          </a:p>
        </p:txBody>
      </p:sp>
    </p:spTree>
    <p:extLst>
      <p:ext uri="{BB962C8B-B14F-4D97-AF65-F5344CB8AC3E}">
        <p14:creationId xmlns:p14="http://schemas.microsoft.com/office/powerpoint/2010/main" val="30131236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cSld name="Title and Content">
    <p:spTree>
      <p:nvGrpSpPr>
        <p:cNvPr id="1" name=""/>
        <p:cNvGrpSpPr/>
        <p:nvPr/>
      </p:nvGrpSpPr>
      <p:grpSpPr>
        <a:xfrm>
          <a:off x="0" y="0"/>
          <a:ext cx="0" cy="0"/>
          <a:chOff x="0" y="0"/>
          <a:chExt cx="0" cy="0"/>
        </a:xfrm>
      </p:grpSpPr>
      <p:sp>
        <p:nvSpPr>
          <p:cNvPr id="7" name="Text Placeholder 6"/>
          <p:cNvSpPr>
            <a:spLocks noGrp="1"/>
          </p:cNvSpPr>
          <p:nvPr>
            <p:ph type="body" sz="quarter" idx="10"/>
          </p:nvPr>
        </p:nvSpPr>
        <p:spPr>
          <a:xfrm>
            <a:off x="0" y="5638800"/>
            <a:ext cx="12192000" cy="762000"/>
          </a:xfrm>
          <a:prstGeom prst="rect">
            <a:avLst/>
          </a:prstGeom>
        </p:spPr>
        <p:txBody>
          <a:bodyPr/>
          <a:lstStyle>
            <a:lvl1pPr algn="ctr">
              <a:buNone/>
              <a:defRPr sz="3200" b="1" i="0">
                <a:solidFill>
                  <a:srgbClr val="F8F8F8"/>
                </a:solidFill>
                <a:effectLst/>
                <a:latin typeface="+mn-lt"/>
                <a:cs typeface="Arial" pitchFamily="34" charset="0"/>
              </a:defRPr>
            </a:lvl1pPr>
            <a:lvl2pPr algn="ctr">
              <a:defRPr sz="4400">
                <a:solidFill>
                  <a:srgbClr val="3D2F2A"/>
                </a:solidFill>
                <a:latin typeface="+mj-lt"/>
              </a:defRPr>
            </a:lvl2pPr>
            <a:lvl3pPr algn="ctr">
              <a:defRPr sz="4000">
                <a:solidFill>
                  <a:srgbClr val="3D2F2A"/>
                </a:solidFill>
                <a:latin typeface="+mj-lt"/>
              </a:defRPr>
            </a:lvl3pPr>
            <a:lvl4pPr algn="ctr">
              <a:defRPr sz="3600">
                <a:solidFill>
                  <a:srgbClr val="3D2F2A"/>
                </a:solidFill>
                <a:latin typeface="+mj-lt"/>
              </a:defRPr>
            </a:lvl4pPr>
            <a:lvl5pPr algn="ctr">
              <a:defRPr sz="3600">
                <a:solidFill>
                  <a:srgbClr val="3D2F2A"/>
                </a:solidFill>
                <a:latin typeface="+mj-lt"/>
              </a:defRPr>
            </a:lvl5pPr>
          </a:lstStyle>
          <a:p>
            <a:pPr lvl="0"/>
            <a:r>
              <a:rPr lang="en-US"/>
              <a:t>Click to edit Master text styles</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7_Title and Content">
    <p:spTree>
      <p:nvGrpSpPr>
        <p:cNvPr id="1" name=""/>
        <p:cNvGrpSpPr/>
        <p:nvPr/>
      </p:nvGrpSpPr>
      <p:grpSpPr>
        <a:xfrm>
          <a:off x="0" y="0"/>
          <a:ext cx="0" cy="0"/>
          <a:chOff x="0" y="0"/>
          <a:chExt cx="0" cy="0"/>
        </a:xfrm>
      </p:grpSpPr>
      <p:sp>
        <p:nvSpPr>
          <p:cNvPr id="4" name="Title 3"/>
          <p:cNvSpPr>
            <a:spLocks noGrp="1"/>
          </p:cNvSpPr>
          <p:nvPr>
            <p:ph type="title"/>
          </p:nvPr>
        </p:nvSpPr>
        <p:spPr>
          <a:xfrm>
            <a:off x="609600" y="304800"/>
            <a:ext cx="8940800" cy="762000"/>
          </a:xfrm>
          <a:prstGeom prst="rect">
            <a:avLst/>
          </a:prstGeom>
        </p:spPr>
        <p:txBody>
          <a:bodyPr anchor="ctr">
            <a:normAutofit/>
          </a:bodyPr>
          <a:lstStyle>
            <a:lvl1pPr algn="l">
              <a:defRPr sz="2600" b="0" i="0" kern="1200" baseline="0">
                <a:solidFill>
                  <a:srgbClr val="FFFFFF"/>
                </a:solidFill>
                <a:latin typeface="Georgia" pitchFamily="18" charset="0"/>
              </a:defRPr>
            </a:lvl1pPr>
          </a:lstStyle>
          <a:p>
            <a:pPr lvl="0"/>
            <a:r>
              <a:rPr lang="en-US" dirty="0"/>
              <a:t>Click to edit Master title style</a:t>
            </a:r>
          </a:p>
        </p:txBody>
      </p:sp>
      <p:sp>
        <p:nvSpPr>
          <p:cNvPr id="6" name="Content Placeholder 5"/>
          <p:cNvSpPr>
            <a:spLocks noGrp="1"/>
          </p:cNvSpPr>
          <p:nvPr>
            <p:ph sz="quarter" idx="10"/>
          </p:nvPr>
        </p:nvSpPr>
        <p:spPr>
          <a:xfrm>
            <a:off x="711200" y="1371600"/>
            <a:ext cx="10769600" cy="4953000"/>
          </a:xfrm>
          <a:prstGeom prst="rect">
            <a:avLst/>
          </a:prstGeom>
        </p:spPr>
        <p:txBody>
          <a:bodyPr wrap="square" anchor="t" anchorCtr="0">
            <a:normAutofit/>
          </a:bodyPr>
          <a:lstStyle>
            <a:lvl1pPr algn="l">
              <a:lnSpc>
                <a:spcPct val="100000"/>
              </a:lnSpc>
              <a:spcBef>
                <a:spcPts val="0"/>
              </a:spcBef>
              <a:spcAft>
                <a:spcPts val="1200"/>
              </a:spcAft>
              <a:buClrTx/>
              <a:defRPr sz="2200" b="0">
                <a:solidFill>
                  <a:srgbClr val="3D2F2A"/>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Char char="§"/>
              <a:defRPr sz="2200">
                <a:solidFill>
                  <a:srgbClr val="3B4C5F"/>
                </a:solidFill>
                <a:latin typeface="Trebuchet MS" pitchFamily="34" charset="0"/>
              </a:defRPr>
            </a:lvl2pPr>
            <a:lvl3pPr algn="l">
              <a:lnSpc>
                <a:spcPct val="100000"/>
              </a:lnSpc>
              <a:spcBef>
                <a:spcPts val="0"/>
              </a:spcBef>
              <a:spcAft>
                <a:spcPts val="1200"/>
              </a:spcAft>
              <a:buClrTx/>
              <a:defRPr sz="2200">
                <a:solidFill>
                  <a:srgbClr val="3D2F2A"/>
                </a:solidFill>
                <a:latin typeface="Trebuchet MS" pitchFamily="34" charset="0"/>
              </a:defRPr>
            </a:lvl3pPr>
            <a:lvl4pPr algn="l">
              <a:lnSpc>
                <a:spcPct val="100000"/>
              </a:lnSpc>
              <a:spcBef>
                <a:spcPts val="0"/>
              </a:spcBef>
              <a:spcAft>
                <a:spcPts val="1200"/>
              </a:spcAft>
              <a:buClrTx/>
              <a:buFont typeface="Wingdings" pitchFamily="2" charset="2"/>
              <a:buChar char="§"/>
              <a:defRPr>
                <a:solidFill>
                  <a:srgbClr val="3B4C5F"/>
                </a:solidFill>
                <a:latin typeface="Trebuchet MS" pitchFamily="34" charset="0"/>
              </a:defRPr>
            </a:lvl4pPr>
            <a:lvl5pPr algn="l">
              <a:lnSpc>
                <a:spcPct val="100000"/>
              </a:lnSpc>
              <a:spcBef>
                <a:spcPts val="0"/>
              </a:spcBef>
              <a:spcAft>
                <a:spcPts val="1200"/>
              </a:spcAft>
              <a:buClrTx/>
              <a:buFont typeface="Arial" pitchFamily="34" charset="0"/>
              <a:buChar char="•"/>
              <a:defRPr>
                <a:solidFill>
                  <a:srgbClr val="3D2F2A"/>
                </a:solidFill>
                <a:latin typeface="Trebuchet MS"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Multiple Verse">
    <p:spTree>
      <p:nvGrpSpPr>
        <p:cNvPr id="1" name=""/>
        <p:cNvGrpSpPr/>
        <p:nvPr/>
      </p:nvGrpSpPr>
      <p:grpSpPr>
        <a:xfrm>
          <a:off x="0" y="0"/>
          <a:ext cx="0" cy="0"/>
          <a:chOff x="0" y="0"/>
          <a:chExt cx="0" cy="0"/>
        </a:xfrm>
      </p:grpSpPr>
      <p:sp>
        <p:nvSpPr>
          <p:cNvPr id="5" name="Content Placeholder 5"/>
          <p:cNvSpPr>
            <a:spLocks noGrp="1"/>
          </p:cNvSpPr>
          <p:nvPr>
            <p:ph sz="quarter" idx="11"/>
          </p:nvPr>
        </p:nvSpPr>
        <p:spPr>
          <a:xfrm>
            <a:off x="711200" y="1371600"/>
            <a:ext cx="10769600" cy="4953000"/>
          </a:xfrm>
          <a:prstGeom prst="rect">
            <a:avLst/>
          </a:prstGeom>
        </p:spPr>
        <p:txBody>
          <a:bodyPr wrap="square" anchor="t" anchorCtr="0">
            <a:normAutofit/>
          </a:bodyPr>
          <a:lstStyle>
            <a:lvl1pPr algn="l">
              <a:lnSpc>
                <a:spcPct val="100000"/>
              </a:lnSpc>
              <a:spcBef>
                <a:spcPts val="0"/>
              </a:spcBef>
              <a:spcAft>
                <a:spcPts val="1200"/>
              </a:spcAft>
              <a:buClrTx/>
              <a:buNone/>
              <a:defRPr sz="2400" b="0" i="1">
                <a:solidFill>
                  <a:srgbClr val="3D2F2A"/>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None/>
              <a:defRPr sz="2400">
                <a:solidFill>
                  <a:srgbClr val="3B4C5F"/>
                </a:solidFill>
                <a:latin typeface="Trebuchet MS" pitchFamily="34" charset="0"/>
              </a:defRPr>
            </a:lvl2pPr>
            <a:lvl3pPr algn="l">
              <a:lnSpc>
                <a:spcPct val="100000"/>
              </a:lnSpc>
              <a:spcBef>
                <a:spcPts val="0"/>
              </a:spcBef>
              <a:spcAft>
                <a:spcPts val="1200"/>
              </a:spcAft>
              <a:buClrTx/>
              <a:buNone/>
              <a:defRPr>
                <a:solidFill>
                  <a:srgbClr val="3D2F2A"/>
                </a:solidFill>
                <a:latin typeface="Trebuchet MS" pitchFamily="34" charset="0"/>
              </a:defRPr>
            </a:lvl3pPr>
            <a:lvl4pPr algn="l">
              <a:lnSpc>
                <a:spcPct val="100000"/>
              </a:lnSpc>
              <a:spcBef>
                <a:spcPts val="0"/>
              </a:spcBef>
              <a:spcAft>
                <a:spcPts val="1200"/>
              </a:spcAft>
              <a:buClrTx/>
              <a:buFont typeface="Wingdings" pitchFamily="2" charset="2"/>
              <a:buNone/>
              <a:defRPr>
                <a:solidFill>
                  <a:srgbClr val="3B4C5F"/>
                </a:solidFill>
                <a:latin typeface="Trebuchet MS" pitchFamily="34" charset="0"/>
              </a:defRPr>
            </a:lvl4pPr>
            <a:lvl5pPr algn="l">
              <a:lnSpc>
                <a:spcPct val="100000"/>
              </a:lnSpc>
              <a:spcBef>
                <a:spcPts val="0"/>
              </a:spcBef>
              <a:spcAft>
                <a:spcPts val="1200"/>
              </a:spcAft>
              <a:buClrTx/>
              <a:buFont typeface="Arial" pitchFamily="34" charset="0"/>
              <a:buNone/>
              <a:defRPr>
                <a:solidFill>
                  <a:srgbClr val="3D2F2A"/>
                </a:solidFill>
                <a:latin typeface="Trebuchet MS" pitchFamily="34" charset="0"/>
              </a:defRPr>
            </a:lvl5pPr>
          </a:lstStyle>
          <a:p>
            <a:pPr lvl="0"/>
            <a:r>
              <a:rPr lang="en-US" dirty="0"/>
              <a:t>Click to edit Master text styles</a:t>
            </a:r>
          </a:p>
        </p:txBody>
      </p:sp>
      <p:sp>
        <p:nvSpPr>
          <p:cNvPr id="4" name="Title 3"/>
          <p:cNvSpPr>
            <a:spLocks noGrp="1"/>
          </p:cNvSpPr>
          <p:nvPr>
            <p:ph type="title"/>
          </p:nvPr>
        </p:nvSpPr>
        <p:spPr>
          <a:xfrm>
            <a:off x="609600" y="457200"/>
            <a:ext cx="8940800" cy="457201"/>
          </a:xfrm>
          <a:prstGeom prst="rect">
            <a:avLst/>
          </a:prstGeom>
        </p:spPr>
        <p:txBody>
          <a:bodyPr anchor="ctr">
            <a:noAutofit/>
          </a:bodyPr>
          <a:lstStyle>
            <a:lvl1pPr algn="l">
              <a:defRPr sz="2600" b="0" i="0">
                <a:solidFill>
                  <a:srgbClr val="FFFFFF"/>
                </a:solidFill>
                <a:latin typeface="Georgia" pitchFamily="18" charset="0"/>
              </a:defRPr>
            </a:lvl1pPr>
          </a:lstStyle>
          <a:p>
            <a:pPr lvl="0"/>
            <a:r>
              <a:rPr lang="en-US" dirty="0"/>
              <a:t>Click to edit Master title style</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8_Title and Content">
    <p:spTree>
      <p:nvGrpSpPr>
        <p:cNvPr id="1" name=""/>
        <p:cNvGrpSpPr/>
        <p:nvPr/>
      </p:nvGrpSpPr>
      <p:grpSpPr>
        <a:xfrm>
          <a:off x="0" y="0"/>
          <a:ext cx="0" cy="0"/>
          <a:chOff x="0" y="0"/>
          <a:chExt cx="0" cy="0"/>
        </a:xfrm>
      </p:grpSpPr>
      <p:sp>
        <p:nvSpPr>
          <p:cNvPr id="4" name="Title 3"/>
          <p:cNvSpPr>
            <a:spLocks noGrp="1"/>
          </p:cNvSpPr>
          <p:nvPr>
            <p:ph type="title"/>
          </p:nvPr>
        </p:nvSpPr>
        <p:spPr>
          <a:xfrm>
            <a:off x="609600" y="304800"/>
            <a:ext cx="8940800" cy="762000"/>
          </a:xfrm>
          <a:prstGeom prst="rect">
            <a:avLst/>
          </a:prstGeom>
        </p:spPr>
        <p:txBody>
          <a:bodyPr anchor="ctr">
            <a:normAutofit/>
          </a:bodyPr>
          <a:lstStyle>
            <a:lvl1pPr algn="l">
              <a:defRPr sz="2600" b="0" i="0" kern="1200" baseline="0">
                <a:solidFill>
                  <a:srgbClr val="FFFFFF"/>
                </a:solidFill>
                <a:latin typeface="Georgia" pitchFamily="18" charset="0"/>
              </a:defRPr>
            </a:lvl1pPr>
          </a:lstStyle>
          <a:p>
            <a:pPr lvl="0"/>
            <a:r>
              <a:rPr lang="en-US" dirty="0"/>
              <a:t>Click to edit Master title style</a:t>
            </a:r>
          </a:p>
        </p:txBody>
      </p:sp>
      <p:sp>
        <p:nvSpPr>
          <p:cNvPr id="6" name="Content Placeholder 5"/>
          <p:cNvSpPr>
            <a:spLocks noGrp="1"/>
          </p:cNvSpPr>
          <p:nvPr>
            <p:ph sz="quarter" idx="10"/>
          </p:nvPr>
        </p:nvSpPr>
        <p:spPr>
          <a:xfrm>
            <a:off x="711200" y="1371600"/>
            <a:ext cx="10769600" cy="4953000"/>
          </a:xfrm>
          <a:prstGeom prst="rect">
            <a:avLst/>
          </a:prstGeom>
        </p:spPr>
        <p:txBody>
          <a:bodyPr wrap="square" anchor="t" anchorCtr="0">
            <a:normAutofit/>
          </a:bodyPr>
          <a:lstStyle>
            <a:lvl1pPr algn="l">
              <a:lnSpc>
                <a:spcPct val="100000"/>
              </a:lnSpc>
              <a:spcBef>
                <a:spcPts val="0"/>
              </a:spcBef>
              <a:spcAft>
                <a:spcPts val="1200"/>
              </a:spcAft>
              <a:buClrTx/>
              <a:defRPr sz="2200" b="0">
                <a:solidFill>
                  <a:srgbClr val="3D2F2A"/>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Char char="§"/>
              <a:defRPr sz="2200">
                <a:solidFill>
                  <a:srgbClr val="3B4C5F"/>
                </a:solidFill>
                <a:latin typeface="Trebuchet MS" pitchFamily="34" charset="0"/>
              </a:defRPr>
            </a:lvl2pPr>
            <a:lvl3pPr algn="l">
              <a:lnSpc>
                <a:spcPct val="100000"/>
              </a:lnSpc>
              <a:spcBef>
                <a:spcPts val="0"/>
              </a:spcBef>
              <a:spcAft>
                <a:spcPts val="1200"/>
              </a:spcAft>
              <a:buClrTx/>
              <a:defRPr sz="2200">
                <a:solidFill>
                  <a:srgbClr val="3D2F2A"/>
                </a:solidFill>
                <a:latin typeface="Trebuchet MS" pitchFamily="34" charset="0"/>
              </a:defRPr>
            </a:lvl3pPr>
            <a:lvl4pPr algn="l">
              <a:lnSpc>
                <a:spcPct val="100000"/>
              </a:lnSpc>
              <a:spcBef>
                <a:spcPts val="0"/>
              </a:spcBef>
              <a:spcAft>
                <a:spcPts val="1200"/>
              </a:spcAft>
              <a:buClrTx/>
              <a:buFont typeface="Wingdings" pitchFamily="2" charset="2"/>
              <a:buChar char="§"/>
              <a:defRPr>
                <a:solidFill>
                  <a:srgbClr val="3B4C5F"/>
                </a:solidFill>
                <a:latin typeface="Trebuchet MS" pitchFamily="34" charset="0"/>
              </a:defRPr>
            </a:lvl4pPr>
            <a:lvl5pPr algn="l">
              <a:lnSpc>
                <a:spcPct val="100000"/>
              </a:lnSpc>
              <a:spcBef>
                <a:spcPts val="0"/>
              </a:spcBef>
              <a:spcAft>
                <a:spcPts val="1200"/>
              </a:spcAft>
              <a:buClrTx/>
              <a:buFont typeface="Arial" pitchFamily="34" charset="0"/>
              <a:buChar char="•"/>
              <a:defRPr>
                <a:solidFill>
                  <a:srgbClr val="3D2F2A"/>
                </a:solidFill>
                <a:latin typeface="Trebuchet MS"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9_Title and Content">
    <p:spTree>
      <p:nvGrpSpPr>
        <p:cNvPr id="1" name=""/>
        <p:cNvGrpSpPr/>
        <p:nvPr/>
      </p:nvGrpSpPr>
      <p:grpSpPr>
        <a:xfrm>
          <a:off x="0" y="0"/>
          <a:ext cx="0" cy="0"/>
          <a:chOff x="0" y="0"/>
          <a:chExt cx="0" cy="0"/>
        </a:xfrm>
      </p:grpSpPr>
      <p:sp>
        <p:nvSpPr>
          <p:cNvPr id="4" name="Title 3"/>
          <p:cNvSpPr>
            <a:spLocks noGrp="1"/>
          </p:cNvSpPr>
          <p:nvPr>
            <p:ph type="title"/>
          </p:nvPr>
        </p:nvSpPr>
        <p:spPr>
          <a:xfrm>
            <a:off x="609600" y="304800"/>
            <a:ext cx="8940800" cy="762000"/>
          </a:xfrm>
          <a:prstGeom prst="rect">
            <a:avLst/>
          </a:prstGeom>
        </p:spPr>
        <p:txBody>
          <a:bodyPr anchor="ctr">
            <a:normAutofit/>
          </a:bodyPr>
          <a:lstStyle>
            <a:lvl1pPr algn="l">
              <a:defRPr sz="2600" b="0" i="0" kern="1200" baseline="0">
                <a:solidFill>
                  <a:srgbClr val="FFFFFF"/>
                </a:solidFill>
                <a:latin typeface="Georgia" pitchFamily="18" charset="0"/>
              </a:defRPr>
            </a:lvl1pPr>
          </a:lstStyle>
          <a:p>
            <a:pPr lvl="0"/>
            <a:r>
              <a:rPr lang="en-US" dirty="0"/>
              <a:t>Click to edit Master title style</a:t>
            </a:r>
          </a:p>
        </p:txBody>
      </p:sp>
      <p:sp>
        <p:nvSpPr>
          <p:cNvPr id="6" name="Content Placeholder 5"/>
          <p:cNvSpPr>
            <a:spLocks noGrp="1"/>
          </p:cNvSpPr>
          <p:nvPr>
            <p:ph sz="quarter" idx="10"/>
          </p:nvPr>
        </p:nvSpPr>
        <p:spPr>
          <a:xfrm>
            <a:off x="711200" y="1371600"/>
            <a:ext cx="10769600" cy="4953000"/>
          </a:xfrm>
          <a:prstGeom prst="rect">
            <a:avLst/>
          </a:prstGeom>
        </p:spPr>
        <p:txBody>
          <a:bodyPr wrap="square" anchor="t" anchorCtr="0">
            <a:normAutofit/>
          </a:bodyPr>
          <a:lstStyle>
            <a:lvl1pPr algn="l">
              <a:lnSpc>
                <a:spcPct val="100000"/>
              </a:lnSpc>
              <a:spcBef>
                <a:spcPts val="0"/>
              </a:spcBef>
              <a:spcAft>
                <a:spcPts val="1200"/>
              </a:spcAft>
              <a:buClrTx/>
              <a:defRPr sz="2200" b="0">
                <a:solidFill>
                  <a:srgbClr val="3D2F2A"/>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Char char="§"/>
              <a:defRPr sz="2200">
                <a:solidFill>
                  <a:srgbClr val="3B4C5F"/>
                </a:solidFill>
                <a:latin typeface="Trebuchet MS" pitchFamily="34" charset="0"/>
              </a:defRPr>
            </a:lvl2pPr>
            <a:lvl3pPr algn="l">
              <a:lnSpc>
                <a:spcPct val="100000"/>
              </a:lnSpc>
              <a:spcBef>
                <a:spcPts val="0"/>
              </a:spcBef>
              <a:spcAft>
                <a:spcPts val="1200"/>
              </a:spcAft>
              <a:buClrTx/>
              <a:defRPr sz="2200">
                <a:solidFill>
                  <a:srgbClr val="3D2F2A"/>
                </a:solidFill>
                <a:latin typeface="Trebuchet MS" pitchFamily="34" charset="0"/>
              </a:defRPr>
            </a:lvl3pPr>
            <a:lvl4pPr algn="l">
              <a:lnSpc>
                <a:spcPct val="100000"/>
              </a:lnSpc>
              <a:spcBef>
                <a:spcPts val="0"/>
              </a:spcBef>
              <a:spcAft>
                <a:spcPts val="1200"/>
              </a:spcAft>
              <a:buClrTx/>
              <a:buFont typeface="Wingdings" pitchFamily="2" charset="2"/>
              <a:buChar char="§"/>
              <a:defRPr>
                <a:solidFill>
                  <a:srgbClr val="3B4C5F"/>
                </a:solidFill>
                <a:latin typeface="Trebuchet MS" pitchFamily="34" charset="0"/>
              </a:defRPr>
            </a:lvl4pPr>
            <a:lvl5pPr algn="l">
              <a:lnSpc>
                <a:spcPct val="100000"/>
              </a:lnSpc>
              <a:spcBef>
                <a:spcPts val="0"/>
              </a:spcBef>
              <a:spcAft>
                <a:spcPts val="1200"/>
              </a:spcAft>
              <a:buClrTx/>
              <a:buFont typeface="Arial" pitchFamily="34" charset="0"/>
              <a:buChar char="•"/>
              <a:defRPr>
                <a:solidFill>
                  <a:srgbClr val="3D2F2A"/>
                </a:solidFill>
                <a:latin typeface="Trebuchet MS"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0_Title and Content">
    <p:spTree>
      <p:nvGrpSpPr>
        <p:cNvPr id="1" name=""/>
        <p:cNvGrpSpPr/>
        <p:nvPr/>
      </p:nvGrpSpPr>
      <p:grpSpPr>
        <a:xfrm>
          <a:off x="0" y="0"/>
          <a:ext cx="0" cy="0"/>
          <a:chOff x="0" y="0"/>
          <a:chExt cx="0" cy="0"/>
        </a:xfrm>
      </p:grpSpPr>
      <p:sp>
        <p:nvSpPr>
          <p:cNvPr id="4" name="Title 3"/>
          <p:cNvSpPr>
            <a:spLocks noGrp="1"/>
          </p:cNvSpPr>
          <p:nvPr>
            <p:ph type="title"/>
          </p:nvPr>
        </p:nvSpPr>
        <p:spPr>
          <a:xfrm>
            <a:off x="609600" y="304800"/>
            <a:ext cx="8940800" cy="762000"/>
          </a:xfrm>
          <a:prstGeom prst="rect">
            <a:avLst/>
          </a:prstGeom>
        </p:spPr>
        <p:txBody>
          <a:bodyPr anchor="ctr">
            <a:normAutofit/>
          </a:bodyPr>
          <a:lstStyle>
            <a:lvl1pPr algn="l">
              <a:defRPr sz="2600" b="0" i="0" kern="1200" baseline="0">
                <a:solidFill>
                  <a:srgbClr val="FFFFFF"/>
                </a:solidFill>
                <a:latin typeface="Georgia" pitchFamily="18" charset="0"/>
              </a:defRPr>
            </a:lvl1pPr>
          </a:lstStyle>
          <a:p>
            <a:pPr lvl="0"/>
            <a:r>
              <a:rPr lang="en-US" dirty="0"/>
              <a:t>Click to edit Master title style</a:t>
            </a:r>
          </a:p>
        </p:txBody>
      </p:sp>
      <p:sp>
        <p:nvSpPr>
          <p:cNvPr id="6" name="Content Placeholder 5"/>
          <p:cNvSpPr>
            <a:spLocks noGrp="1"/>
          </p:cNvSpPr>
          <p:nvPr>
            <p:ph sz="quarter" idx="10"/>
          </p:nvPr>
        </p:nvSpPr>
        <p:spPr>
          <a:xfrm>
            <a:off x="711200" y="1371600"/>
            <a:ext cx="10769600" cy="4953000"/>
          </a:xfrm>
          <a:prstGeom prst="rect">
            <a:avLst/>
          </a:prstGeom>
        </p:spPr>
        <p:txBody>
          <a:bodyPr wrap="square" anchor="t" anchorCtr="0">
            <a:normAutofit/>
          </a:bodyPr>
          <a:lstStyle>
            <a:lvl1pPr algn="l">
              <a:lnSpc>
                <a:spcPct val="100000"/>
              </a:lnSpc>
              <a:spcBef>
                <a:spcPts val="0"/>
              </a:spcBef>
              <a:spcAft>
                <a:spcPts val="1200"/>
              </a:spcAft>
              <a:buClrTx/>
              <a:defRPr sz="2200" b="0">
                <a:solidFill>
                  <a:srgbClr val="3D2F2A"/>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Char char="§"/>
              <a:defRPr sz="2200">
                <a:solidFill>
                  <a:srgbClr val="3B4C5F"/>
                </a:solidFill>
                <a:latin typeface="Trebuchet MS" pitchFamily="34" charset="0"/>
              </a:defRPr>
            </a:lvl2pPr>
            <a:lvl3pPr algn="l">
              <a:lnSpc>
                <a:spcPct val="100000"/>
              </a:lnSpc>
              <a:spcBef>
                <a:spcPts val="0"/>
              </a:spcBef>
              <a:spcAft>
                <a:spcPts val="1200"/>
              </a:spcAft>
              <a:buClrTx/>
              <a:defRPr sz="2200">
                <a:solidFill>
                  <a:srgbClr val="3D2F2A"/>
                </a:solidFill>
                <a:latin typeface="Trebuchet MS" pitchFamily="34" charset="0"/>
              </a:defRPr>
            </a:lvl3pPr>
            <a:lvl4pPr algn="l">
              <a:lnSpc>
                <a:spcPct val="100000"/>
              </a:lnSpc>
              <a:spcBef>
                <a:spcPts val="0"/>
              </a:spcBef>
              <a:spcAft>
                <a:spcPts val="1200"/>
              </a:spcAft>
              <a:buClrTx/>
              <a:buFont typeface="Wingdings" pitchFamily="2" charset="2"/>
              <a:buChar char="§"/>
              <a:defRPr>
                <a:solidFill>
                  <a:srgbClr val="3B4C5F"/>
                </a:solidFill>
                <a:latin typeface="Trebuchet MS" pitchFamily="34" charset="0"/>
              </a:defRPr>
            </a:lvl4pPr>
            <a:lvl5pPr algn="l">
              <a:lnSpc>
                <a:spcPct val="100000"/>
              </a:lnSpc>
              <a:spcBef>
                <a:spcPts val="0"/>
              </a:spcBef>
              <a:spcAft>
                <a:spcPts val="1200"/>
              </a:spcAft>
              <a:buClrTx/>
              <a:buFont typeface="Arial" pitchFamily="34" charset="0"/>
              <a:buChar char="•"/>
              <a:defRPr>
                <a:solidFill>
                  <a:srgbClr val="3D2F2A"/>
                </a:solidFill>
                <a:latin typeface="Trebuchet MS"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Single Verse">
    <p:spTree>
      <p:nvGrpSpPr>
        <p:cNvPr id="1" name=""/>
        <p:cNvGrpSpPr/>
        <p:nvPr/>
      </p:nvGrpSpPr>
      <p:grpSpPr>
        <a:xfrm>
          <a:off x="0" y="0"/>
          <a:ext cx="0" cy="0"/>
          <a:chOff x="0" y="0"/>
          <a:chExt cx="0" cy="0"/>
        </a:xfrm>
      </p:grpSpPr>
      <p:sp>
        <p:nvSpPr>
          <p:cNvPr id="4" name="Title 3"/>
          <p:cNvSpPr>
            <a:spLocks noGrp="1"/>
          </p:cNvSpPr>
          <p:nvPr>
            <p:ph type="title"/>
          </p:nvPr>
        </p:nvSpPr>
        <p:spPr>
          <a:xfrm>
            <a:off x="609600" y="457200"/>
            <a:ext cx="8940800" cy="457201"/>
          </a:xfrm>
          <a:prstGeom prst="rect">
            <a:avLst/>
          </a:prstGeom>
        </p:spPr>
        <p:txBody>
          <a:bodyPr anchor="ctr">
            <a:noAutofit/>
          </a:bodyPr>
          <a:lstStyle>
            <a:lvl1pPr algn="l">
              <a:defRPr sz="2600" b="0" i="0">
                <a:solidFill>
                  <a:srgbClr val="FFFFFF"/>
                </a:solidFill>
                <a:latin typeface="Georgia" pitchFamily="18" charset="0"/>
              </a:defRPr>
            </a:lvl1pPr>
          </a:lstStyle>
          <a:p>
            <a:pPr lvl="0"/>
            <a:r>
              <a:rPr lang="en-US" dirty="0"/>
              <a:t>Click to edit Master title style</a:t>
            </a:r>
          </a:p>
        </p:txBody>
      </p:sp>
      <p:sp>
        <p:nvSpPr>
          <p:cNvPr id="6" name="Content Placeholder 5"/>
          <p:cNvSpPr>
            <a:spLocks noGrp="1"/>
          </p:cNvSpPr>
          <p:nvPr>
            <p:ph sz="quarter" idx="10"/>
          </p:nvPr>
        </p:nvSpPr>
        <p:spPr>
          <a:xfrm>
            <a:off x="711200" y="1371600"/>
            <a:ext cx="10769600" cy="4953000"/>
          </a:xfrm>
          <a:prstGeom prst="rect">
            <a:avLst/>
          </a:prstGeom>
        </p:spPr>
        <p:txBody>
          <a:bodyPr wrap="square" anchor="ctr" anchorCtr="1">
            <a:normAutofit/>
          </a:bodyPr>
          <a:lstStyle>
            <a:lvl1pPr marL="0" indent="0" algn="ctr">
              <a:lnSpc>
                <a:spcPct val="100000"/>
              </a:lnSpc>
              <a:spcBef>
                <a:spcPts val="0"/>
              </a:spcBef>
              <a:spcAft>
                <a:spcPts val="1200"/>
              </a:spcAft>
              <a:buClrTx/>
              <a:buNone/>
              <a:defRPr sz="3000" b="0" i="1">
                <a:solidFill>
                  <a:srgbClr val="3D2F2A"/>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None/>
              <a:defRPr sz="2400">
                <a:solidFill>
                  <a:srgbClr val="3B4C5F"/>
                </a:solidFill>
                <a:latin typeface="Trebuchet MS" pitchFamily="34" charset="0"/>
              </a:defRPr>
            </a:lvl2pPr>
            <a:lvl3pPr algn="l">
              <a:lnSpc>
                <a:spcPct val="100000"/>
              </a:lnSpc>
              <a:spcBef>
                <a:spcPts val="0"/>
              </a:spcBef>
              <a:spcAft>
                <a:spcPts val="1200"/>
              </a:spcAft>
              <a:buClrTx/>
              <a:buNone/>
              <a:defRPr>
                <a:solidFill>
                  <a:srgbClr val="3D2F2A"/>
                </a:solidFill>
                <a:latin typeface="Trebuchet MS" pitchFamily="34" charset="0"/>
              </a:defRPr>
            </a:lvl3pPr>
            <a:lvl4pPr algn="l">
              <a:lnSpc>
                <a:spcPct val="100000"/>
              </a:lnSpc>
              <a:spcBef>
                <a:spcPts val="0"/>
              </a:spcBef>
              <a:spcAft>
                <a:spcPts val="1200"/>
              </a:spcAft>
              <a:buClrTx/>
              <a:buFont typeface="Wingdings" pitchFamily="2" charset="2"/>
              <a:buNone/>
              <a:defRPr>
                <a:solidFill>
                  <a:srgbClr val="3B4C5F"/>
                </a:solidFill>
                <a:latin typeface="Trebuchet MS" pitchFamily="34" charset="0"/>
              </a:defRPr>
            </a:lvl4pPr>
            <a:lvl5pPr algn="l">
              <a:lnSpc>
                <a:spcPct val="100000"/>
              </a:lnSpc>
              <a:spcBef>
                <a:spcPts val="0"/>
              </a:spcBef>
              <a:spcAft>
                <a:spcPts val="1200"/>
              </a:spcAft>
              <a:buClrTx/>
              <a:buFont typeface="Arial" pitchFamily="34" charset="0"/>
              <a:buNone/>
              <a:defRPr>
                <a:solidFill>
                  <a:srgbClr val="3D2F2A"/>
                </a:solidFill>
                <a:latin typeface="Trebuchet MS" pitchFamily="34" charset="0"/>
              </a:defRPr>
            </a:lvl5pPr>
          </a:lstStyle>
          <a:p>
            <a:pPr lvl="0"/>
            <a:r>
              <a:rPr lang="en-US" dirty="0"/>
              <a:t>Click to edit Master text styles</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11_Title and Content">
    <p:spTree>
      <p:nvGrpSpPr>
        <p:cNvPr id="1" name=""/>
        <p:cNvGrpSpPr/>
        <p:nvPr/>
      </p:nvGrpSpPr>
      <p:grpSpPr>
        <a:xfrm>
          <a:off x="0" y="0"/>
          <a:ext cx="0" cy="0"/>
          <a:chOff x="0" y="0"/>
          <a:chExt cx="0" cy="0"/>
        </a:xfrm>
      </p:grpSpPr>
      <p:sp>
        <p:nvSpPr>
          <p:cNvPr id="4" name="Title 3"/>
          <p:cNvSpPr>
            <a:spLocks noGrp="1"/>
          </p:cNvSpPr>
          <p:nvPr>
            <p:ph type="title"/>
          </p:nvPr>
        </p:nvSpPr>
        <p:spPr>
          <a:xfrm>
            <a:off x="609600" y="304800"/>
            <a:ext cx="8940800" cy="762000"/>
          </a:xfrm>
          <a:prstGeom prst="rect">
            <a:avLst/>
          </a:prstGeom>
        </p:spPr>
        <p:txBody>
          <a:bodyPr anchor="ctr">
            <a:normAutofit/>
          </a:bodyPr>
          <a:lstStyle>
            <a:lvl1pPr algn="l">
              <a:defRPr sz="2600" b="0" i="0" kern="1200" baseline="0">
                <a:solidFill>
                  <a:srgbClr val="FFFFFF"/>
                </a:solidFill>
                <a:latin typeface="Georgia" pitchFamily="18" charset="0"/>
              </a:defRPr>
            </a:lvl1pPr>
          </a:lstStyle>
          <a:p>
            <a:pPr lvl="0"/>
            <a:r>
              <a:rPr lang="en-US" dirty="0"/>
              <a:t>Click to edit Master title style</a:t>
            </a:r>
          </a:p>
        </p:txBody>
      </p:sp>
      <p:sp>
        <p:nvSpPr>
          <p:cNvPr id="6" name="Content Placeholder 5"/>
          <p:cNvSpPr>
            <a:spLocks noGrp="1"/>
          </p:cNvSpPr>
          <p:nvPr>
            <p:ph sz="quarter" idx="10"/>
          </p:nvPr>
        </p:nvSpPr>
        <p:spPr>
          <a:xfrm>
            <a:off x="711200" y="1371600"/>
            <a:ext cx="10769600" cy="4953000"/>
          </a:xfrm>
          <a:prstGeom prst="rect">
            <a:avLst/>
          </a:prstGeom>
        </p:spPr>
        <p:txBody>
          <a:bodyPr wrap="square" anchor="t" anchorCtr="0">
            <a:normAutofit/>
          </a:bodyPr>
          <a:lstStyle>
            <a:lvl1pPr algn="l">
              <a:lnSpc>
                <a:spcPct val="100000"/>
              </a:lnSpc>
              <a:spcBef>
                <a:spcPts val="0"/>
              </a:spcBef>
              <a:spcAft>
                <a:spcPts val="1200"/>
              </a:spcAft>
              <a:buClrTx/>
              <a:defRPr sz="2200" b="0">
                <a:solidFill>
                  <a:srgbClr val="3D2F2A"/>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Char char="§"/>
              <a:defRPr sz="2200">
                <a:solidFill>
                  <a:srgbClr val="3B4C5F"/>
                </a:solidFill>
                <a:latin typeface="Trebuchet MS" pitchFamily="34" charset="0"/>
              </a:defRPr>
            </a:lvl2pPr>
            <a:lvl3pPr algn="l">
              <a:lnSpc>
                <a:spcPct val="100000"/>
              </a:lnSpc>
              <a:spcBef>
                <a:spcPts val="0"/>
              </a:spcBef>
              <a:spcAft>
                <a:spcPts val="1200"/>
              </a:spcAft>
              <a:buClrTx/>
              <a:defRPr sz="2200">
                <a:solidFill>
                  <a:srgbClr val="3D2F2A"/>
                </a:solidFill>
                <a:latin typeface="Trebuchet MS" pitchFamily="34" charset="0"/>
              </a:defRPr>
            </a:lvl3pPr>
            <a:lvl4pPr algn="l">
              <a:lnSpc>
                <a:spcPct val="100000"/>
              </a:lnSpc>
              <a:spcBef>
                <a:spcPts val="0"/>
              </a:spcBef>
              <a:spcAft>
                <a:spcPts val="1200"/>
              </a:spcAft>
              <a:buClrTx/>
              <a:buFont typeface="Wingdings" pitchFamily="2" charset="2"/>
              <a:buChar char="§"/>
              <a:defRPr>
                <a:solidFill>
                  <a:srgbClr val="3B4C5F"/>
                </a:solidFill>
                <a:latin typeface="Trebuchet MS" pitchFamily="34" charset="0"/>
              </a:defRPr>
            </a:lvl4pPr>
            <a:lvl5pPr algn="l">
              <a:lnSpc>
                <a:spcPct val="100000"/>
              </a:lnSpc>
              <a:spcBef>
                <a:spcPts val="0"/>
              </a:spcBef>
              <a:spcAft>
                <a:spcPts val="1200"/>
              </a:spcAft>
              <a:buClrTx/>
              <a:buFont typeface="Arial" pitchFamily="34" charset="0"/>
              <a:buChar char="•"/>
              <a:defRPr>
                <a:solidFill>
                  <a:srgbClr val="3D2F2A"/>
                </a:solidFill>
                <a:latin typeface="Trebuchet MS"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12_Title and Content">
    <p:spTree>
      <p:nvGrpSpPr>
        <p:cNvPr id="1" name=""/>
        <p:cNvGrpSpPr/>
        <p:nvPr/>
      </p:nvGrpSpPr>
      <p:grpSpPr>
        <a:xfrm>
          <a:off x="0" y="0"/>
          <a:ext cx="0" cy="0"/>
          <a:chOff x="0" y="0"/>
          <a:chExt cx="0" cy="0"/>
        </a:xfrm>
      </p:grpSpPr>
      <p:sp>
        <p:nvSpPr>
          <p:cNvPr id="4" name="Title 3"/>
          <p:cNvSpPr>
            <a:spLocks noGrp="1"/>
          </p:cNvSpPr>
          <p:nvPr>
            <p:ph type="title"/>
          </p:nvPr>
        </p:nvSpPr>
        <p:spPr>
          <a:xfrm>
            <a:off x="609600" y="304800"/>
            <a:ext cx="8940800" cy="762000"/>
          </a:xfrm>
          <a:prstGeom prst="rect">
            <a:avLst/>
          </a:prstGeom>
        </p:spPr>
        <p:txBody>
          <a:bodyPr anchor="ctr">
            <a:normAutofit/>
          </a:bodyPr>
          <a:lstStyle>
            <a:lvl1pPr algn="l">
              <a:defRPr sz="2600" b="0" i="0" kern="1200" baseline="0">
                <a:solidFill>
                  <a:srgbClr val="FFFFFF"/>
                </a:solidFill>
                <a:latin typeface="Georgia" pitchFamily="18" charset="0"/>
              </a:defRPr>
            </a:lvl1pPr>
          </a:lstStyle>
          <a:p>
            <a:pPr lvl="0"/>
            <a:r>
              <a:rPr lang="en-US" dirty="0"/>
              <a:t>Click to edit Master title style</a:t>
            </a:r>
          </a:p>
        </p:txBody>
      </p:sp>
      <p:sp>
        <p:nvSpPr>
          <p:cNvPr id="6" name="Content Placeholder 5"/>
          <p:cNvSpPr>
            <a:spLocks noGrp="1"/>
          </p:cNvSpPr>
          <p:nvPr>
            <p:ph sz="quarter" idx="10"/>
          </p:nvPr>
        </p:nvSpPr>
        <p:spPr>
          <a:xfrm>
            <a:off x="711200" y="1371600"/>
            <a:ext cx="10769600" cy="4953000"/>
          </a:xfrm>
          <a:prstGeom prst="rect">
            <a:avLst/>
          </a:prstGeom>
        </p:spPr>
        <p:txBody>
          <a:bodyPr wrap="square" anchor="t" anchorCtr="0">
            <a:normAutofit/>
          </a:bodyPr>
          <a:lstStyle>
            <a:lvl1pPr algn="l">
              <a:lnSpc>
                <a:spcPct val="100000"/>
              </a:lnSpc>
              <a:spcBef>
                <a:spcPts val="0"/>
              </a:spcBef>
              <a:spcAft>
                <a:spcPts val="1200"/>
              </a:spcAft>
              <a:buClrTx/>
              <a:defRPr sz="2200" b="0">
                <a:solidFill>
                  <a:srgbClr val="3D2F2A"/>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Char char="§"/>
              <a:defRPr sz="2200">
                <a:solidFill>
                  <a:srgbClr val="3B4C5F"/>
                </a:solidFill>
                <a:latin typeface="Trebuchet MS" pitchFamily="34" charset="0"/>
              </a:defRPr>
            </a:lvl2pPr>
            <a:lvl3pPr algn="l">
              <a:lnSpc>
                <a:spcPct val="100000"/>
              </a:lnSpc>
              <a:spcBef>
                <a:spcPts val="0"/>
              </a:spcBef>
              <a:spcAft>
                <a:spcPts val="1200"/>
              </a:spcAft>
              <a:buClrTx/>
              <a:defRPr sz="2200">
                <a:solidFill>
                  <a:srgbClr val="3D2F2A"/>
                </a:solidFill>
                <a:latin typeface="Trebuchet MS" pitchFamily="34" charset="0"/>
              </a:defRPr>
            </a:lvl3pPr>
            <a:lvl4pPr algn="l">
              <a:lnSpc>
                <a:spcPct val="100000"/>
              </a:lnSpc>
              <a:spcBef>
                <a:spcPts val="0"/>
              </a:spcBef>
              <a:spcAft>
                <a:spcPts val="1200"/>
              </a:spcAft>
              <a:buClrTx/>
              <a:buFont typeface="Wingdings" pitchFamily="2" charset="2"/>
              <a:buChar char="§"/>
              <a:defRPr>
                <a:solidFill>
                  <a:srgbClr val="3B4C5F"/>
                </a:solidFill>
                <a:latin typeface="Trebuchet MS" pitchFamily="34" charset="0"/>
              </a:defRPr>
            </a:lvl4pPr>
            <a:lvl5pPr algn="l">
              <a:lnSpc>
                <a:spcPct val="100000"/>
              </a:lnSpc>
              <a:spcBef>
                <a:spcPts val="0"/>
              </a:spcBef>
              <a:spcAft>
                <a:spcPts val="1200"/>
              </a:spcAft>
              <a:buClrTx/>
              <a:buFont typeface="Arial" pitchFamily="34" charset="0"/>
              <a:buChar char="•"/>
              <a:defRPr>
                <a:solidFill>
                  <a:srgbClr val="3D2F2A"/>
                </a:solidFill>
                <a:latin typeface="Trebuchet MS"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13_Title and Content">
    <p:spTree>
      <p:nvGrpSpPr>
        <p:cNvPr id="1" name=""/>
        <p:cNvGrpSpPr/>
        <p:nvPr/>
      </p:nvGrpSpPr>
      <p:grpSpPr>
        <a:xfrm>
          <a:off x="0" y="0"/>
          <a:ext cx="0" cy="0"/>
          <a:chOff x="0" y="0"/>
          <a:chExt cx="0" cy="0"/>
        </a:xfrm>
      </p:grpSpPr>
      <p:sp>
        <p:nvSpPr>
          <p:cNvPr id="4" name="Title 3"/>
          <p:cNvSpPr>
            <a:spLocks noGrp="1"/>
          </p:cNvSpPr>
          <p:nvPr>
            <p:ph type="title"/>
          </p:nvPr>
        </p:nvSpPr>
        <p:spPr>
          <a:xfrm>
            <a:off x="609600" y="304800"/>
            <a:ext cx="8940800" cy="762000"/>
          </a:xfrm>
          <a:prstGeom prst="rect">
            <a:avLst/>
          </a:prstGeom>
        </p:spPr>
        <p:txBody>
          <a:bodyPr anchor="ctr">
            <a:normAutofit/>
          </a:bodyPr>
          <a:lstStyle>
            <a:lvl1pPr algn="l">
              <a:defRPr sz="2600" b="0" i="0" kern="1200" baseline="0">
                <a:solidFill>
                  <a:srgbClr val="FFFFFF"/>
                </a:solidFill>
                <a:latin typeface="Georgia" pitchFamily="18" charset="0"/>
              </a:defRPr>
            </a:lvl1pPr>
          </a:lstStyle>
          <a:p>
            <a:pPr lvl="0"/>
            <a:r>
              <a:rPr lang="en-US" dirty="0"/>
              <a:t>Click to edit Master title style</a:t>
            </a:r>
          </a:p>
        </p:txBody>
      </p:sp>
      <p:sp>
        <p:nvSpPr>
          <p:cNvPr id="6" name="Content Placeholder 5"/>
          <p:cNvSpPr>
            <a:spLocks noGrp="1"/>
          </p:cNvSpPr>
          <p:nvPr>
            <p:ph sz="quarter" idx="10"/>
          </p:nvPr>
        </p:nvSpPr>
        <p:spPr>
          <a:xfrm>
            <a:off x="711200" y="1371600"/>
            <a:ext cx="10769600" cy="4953000"/>
          </a:xfrm>
          <a:prstGeom prst="rect">
            <a:avLst/>
          </a:prstGeom>
        </p:spPr>
        <p:txBody>
          <a:bodyPr wrap="square" anchor="t" anchorCtr="0">
            <a:normAutofit/>
          </a:bodyPr>
          <a:lstStyle>
            <a:lvl1pPr algn="l">
              <a:lnSpc>
                <a:spcPct val="100000"/>
              </a:lnSpc>
              <a:spcBef>
                <a:spcPts val="0"/>
              </a:spcBef>
              <a:spcAft>
                <a:spcPts val="1200"/>
              </a:spcAft>
              <a:buClrTx/>
              <a:defRPr sz="2200" b="0">
                <a:solidFill>
                  <a:srgbClr val="3D2F2A"/>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Char char="§"/>
              <a:defRPr sz="2200">
                <a:solidFill>
                  <a:srgbClr val="3B4C5F"/>
                </a:solidFill>
                <a:latin typeface="Trebuchet MS" pitchFamily="34" charset="0"/>
              </a:defRPr>
            </a:lvl2pPr>
            <a:lvl3pPr algn="l">
              <a:lnSpc>
                <a:spcPct val="100000"/>
              </a:lnSpc>
              <a:spcBef>
                <a:spcPts val="0"/>
              </a:spcBef>
              <a:spcAft>
                <a:spcPts val="1200"/>
              </a:spcAft>
              <a:buClrTx/>
              <a:defRPr sz="2200">
                <a:solidFill>
                  <a:srgbClr val="3D2F2A"/>
                </a:solidFill>
                <a:latin typeface="Trebuchet MS" pitchFamily="34" charset="0"/>
              </a:defRPr>
            </a:lvl3pPr>
            <a:lvl4pPr algn="l">
              <a:lnSpc>
                <a:spcPct val="100000"/>
              </a:lnSpc>
              <a:spcBef>
                <a:spcPts val="0"/>
              </a:spcBef>
              <a:spcAft>
                <a:spcPts val="1200"/>
              </a:spcAft>
              <a:buClrTx/>
              <a:buFont typeface="Wingdings" pitchFamily="2" charset="2"/>
              <a:buChar char="§"/>
              <a:defRPr>
                <a:solidFill>
                  <a:srgbClr val="3B4C5F"/>
                </a:solidFill>
                <a:latin typeface="Trebuchet MS" pitchFamily="34" charset="0"/>
              </a:defRPr>
            </a:lvl4pPr>
            <a:lvl5pPr algn="l">
              <a:lnSpc>
                <a:spcPct val="100000"/>
              </a:lnSpc>
              <a:spcBef>
                <a:spcPts val="0"/>
              </a:spcBef>
              <a:spcAft>
                <a:spcPts val="1200"/>
              </a:spcAft>
              <a:buClrTx/>
              <a:buFont typeface="Arial" pitchFamily="34" charset="0"/>
              <a:buChar char="•"/>
              <a:defRPr>
                <a:solidFill>
                  <a:srgbClr val="3D2F2A"/>
                </a:solidFill>
                <a:latin typeface="Trebuchet MS"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14_Title and Content">
    <p:spTree>
      <p:nvGrpSpPr>
        <p:cNvPr id="1" name=""/>
        <p:cNvGrpSpPr/>
        <p:nvPr/>
      </p:nvGrpSpPr>
      <p:grpSpPr>
        <a:xfrm>
          <a:off x="0" y="0"/>
          <a:ext cx="0" cy="0"/>
          <a:chOff x="0" y="0"/>
          <a:chExt cx="0" cy="0"/>
        </a:xfrm>
      </p:grpSpPr>
      <p:sp>
        <p:nvSpPr>
          <p:cNvPr id="4" name="Title 3"/>
          <p:cNvSpPr>
            <a:spLocks noGrp="1"/>
          </p:cNvSpPr>
          <p:nvPr>
            <p:ph type="title"/>
          </p:nvPr>
        </p:nvSpPr>
        <p:spPr>
          <a:xfrm>
            <a:off x="609600" y="304800"/>
            <a:ext cx="8940800" cy="762000"/>
          </a:xfrm>
          <a:prstGeom prst="rect">
            <a:avLst/>
          </a:prstGeom>
        </p:spPr>
        <p:txBody>
          <a:bodyPr anchor="ctr">
            <a:normAutofit/>
          </a:bodyPr>
          <a:lstStyle>
            <a:lvl1pPr algn="l">
              <a:defRPr sz="2600" b="0" i="0" kern="1200" baseline="0">
                <a:solidFill>
                  <a:srgbClr val="FFFFFF"/>
                </a:solidFill>
                <a:latin typeface="Georgia" pitchFamily="18" charset="0"/>
              </a:defRPr>
            </a:lvl1pPr>
          </a:lstStyle>
          <a:p>
            <a:pPr lvl="0"/>
            <a:r>
              <a:rPr lang="en-US" dirty="0"/>
              <a:t>Click to edit Master title style</a:t>
            </a:r>
          </a:p>
        </p:txBody>
      </p:sp>
      <p:sp>
        <p:nvSpPr>
          <p:cNvPr id="6" name="Content Placeholder 5"/>
          <p:cNvSpPr>
            <a:spLocks noGrp="1"/>
          </p:cNvSpPr>
          <p:nvPr>
            <p:ph sz="quarter" idx="10"/>
          </p:nvPr>
        </p:nvSpPr>
        <p:spPr>
          <a:xfrm>
            <a:off x="711200" y="1371600"/>
            <a:ext cx="10769600" cy="4953000"/>
          </a:xfrm>
          <a:prstGeom prst="rect">
            <a:avLst/>
          </a:prstGeom>
        </p:spPr>
        <p:txBody>
          <a:bodyPr wrap="square" anchor="t" anchorCtr="0">
            <a:normAutofit/>
          </a:bodyPr>
          <a:lstStyle>
            <a:lvl1pPr algn="l">
              <a:lnSpc>
                <a:spcPct val="100000"/>
              </a:lnSpc>
              <a:spcBef>
                <a:spcPts val="0"/>
              </a:spcBef>
              <a:spcAft>
                <a:spcPts val="1200"/>
              </a:spcAft>
              <a:buClrTx/>
              <a:defRPr sz="2200" b="0">
                <a:solidFill>
                  <a:srgbClr val="3D2F2A"/>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Char char="§"/>
              <a:defRPr sz="2200">
                <a:solidFill>
                  <a:srgbClr val="3B4C5F"/>
                </a:solidFill>
                <a:latin typeface="Trebuchet MS" pitchFamily="34" charset="0"/>
              </a:defRPr>
            </a:lvl2pPr>
            <a:lvl3pPr algn="l">
              <a:lnSpc>
                <a:spcPct val="100000"/>
              </a:lnSpc>
              <a:spcBef>
                <a:spcPts val="0"/>
              </a:spcBef>
              <a:spcAft>
                <a:spcPts val="1200"/>
              </a:spcAft>
              <a:buClrTx/>
              <a:defRPr sz="2200">
                <a:solidFill>
                  <a:srgbClr val="3D2F2A"/>
                </a:solidFill>
                <a:latin typeface="Trebuchet MS" pitchFamily="34" charset="0"/>
              </a:defRPr>
            </a:lvl3pPr>
            <a:lvl4pPr algn="l">
              <a:lnSpc>
                <a:spcPct val="100000"/>
              </a:lnSpc>
              <a:spcBef>
                <a:spcPts val="0"/>
              </a:spcBef>
              <a:spcAft>
                <a:spcPts val="1200"/>
              </a:spcAft>
              <a:buClrTx/>
              <a:buFont typeface="Wingdings" pitchFamily="2" charset="2"/>
              <a:buChar char="§"/>
              <a:defRPr>
                <a:solidFill>
                  <a:srgbClr val="3B4C5F"/>
                </a:solidFill>
                <a:latin typeface="Trebuchet MS" pitchFamily="34" charset="0"/>
              </a:defRPr>
            </a:lvl4pPr>
            <a:lvl5pPr algn="l">
              <a:lnSpc>
                <a:spcPct val="100000"/>
              </a:lnSpc>
              <a:spcBef>
                <a:spcPts val="0"/>
              </a:spcBef>
              <a:spcAft>
                <a:spcPts val="1200"/>
              </a:spcAft>
              <a:buClrTx/>
              <a:buFont typeface="Arial" pitchFamily="34" charset="0"/>
              <a:buChar char="•"/>
              <a:defRPr>
                <a:solidFill>
                  <a:srgbClr val="3D2F2A"/>
                </a:solidFill>
                <a:latin typeface="Trebuchet MS"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15_Title and Content">
    <p:spTree>
      <p:nvGrpSpPr>
        <p:cNvPr id="1" name=""/>
        <p:cNvGrpSpPr/>
        <p:nvPr/>
      </p:nvGrpSpPr>
      <p:grpSpPr>
        <a:xfrm>
          <a:off x="0" y="0"/>
          <a:ext cx="0" cy="0"/>
          <a:chOff x="0" y="0"/>
          <a:chExt cx="0" cy="0"/>
        </a:xfrm>
      </p:grpSpPr>
      <p:sp>
        <p:nvSpPr>
          <p:cNvPr id="4" name="Title 3"/>
          <p:cNvSpPr>
            <a:spLocks noGrp="1"/>
          </p:cNvSpPr>
          <p:nvPr>
            <p:ph type="title"/>
          </p:nvPr>
        </p:nvSpPr>
        <p:spPr>
          <a:xfrm>
            <a:off x="609600" y="304800"/>
            <a:ext cx="8940800" cy="762000"/>
          </a:xfrm>
          <a:prstGeom prst="rect">
            <a:avLst/>
          </a:prstGeom>
        </p:spPr>
        <p:txBody>
          <a:bodyPr anchor="ctr">
            <a:normAutofit/>
          </a:bodyPr>
          <a:lstStyle>
            <a:lvl1pPr algn="l">
              <a:defRPr sz="2600" b="0" i="0" kern="1200" baseline="0">
                <a:solidFill>
                  <a:srgbClr val="FFFFFF"/>
                </a:solidFill>
                <a:latin typeface="Georgia" pitchFamily="18" charset="0"/>
              </a:defRPr>
            </a:lvl1pPr>
          </a:lstStyle>
          <a:p>
            <a:pPr lvl="0"/>
            <a:r>
              <a:rPr lang="en-US" dirty="0"/>
              <a:t>Click to edit Master title style</a:t>
            </a:r>
          </a:p>
        </p:txBody>
      </p:sp>
      <p:sp>
        <p:nvSpPr>
          <p:cNvPr id="6" name="Content Placeholder 5"/>
          <p:cNvSpPr>
            <a:spLocks noGrp="1"/>
          </p:cNvSpPr>
          <p:nvPr>
            <p:ph sz="quarter" idx="10"/>
          </p:nvPr>
        </p:nvSpPr>
        <p:spPr>
          <a:xfrm>
            <a:off x="711200" y="1371600"/>
            <a:ext cx="10769600" cy="4953000"/>
          </a:xfrm>
          <a:prstGeom prst="rect">
            <a:avLst/>
          </a:prstGeom>
        </p:spPr>
        <p:txBody>
          <a:bodyPr wrap="square" anchor="t" anchorCtr="0">
            <a:normAutofit/>
          </a:bodyPr>
          <a:lstStyle>
            <a:lvl1pPr algn="l">
              <a:lnSpc>
                <a:spcPct val="100000"/>
              </a:lnSpc>
              <a:spcBef>
                <a:spcPts val="0"/>
              </a:spcBef>
              <a:spcAft>
                <a:spcPts val="1200"/>
              </a:spcAft>
              <a:buClrTx/>
              <a:defRPr sz="2200" b="0">
                <a:solidFill>
                  <a:srgbClr val="3D2F2A"/>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Char char="§"/>
              <a:defRPr sz="2200">
                <a:solidFill>
                  <a:srgbClr val="3B4C5F"/>
                </a:solidFill>
                <a:latin typeface="Trebuchet MS" pitchFamily="34" charset="0"/>
              </a:defRPr>
            </a:lvl2pPr>
            <a:lvl3pPr algn="l">
              <a:lnSpc>
                <a:spcPct val="100000"/>
              </a:lnSpc>
              <a:spcBef>
                <a:spcPts val="0"/>
              </a:spcBef>
              <a:spcAft>
                <a:spcPts val="1200"/>
              </a:spcAft>
              <a:buClrTx/>
              <a:defRPr sz="2200">
                <a:solidFill>
                  <a:srgbClr val="3D2F2A"/>
                </a:solidFill>
                <a:latin typeface="Trebuchet MS" pitchFamily="34" charset="0"/>
              </a:defRPr>
            </a:lvl3pPr>
            <a:lvl4pPr algn="l">
              <a:lnSpc>
                <a:spcPct val="100000"/>
              </a:lnSpc>
              <a:spcBef>
                <a:spcPts val="0"/>
              </a:spcBef>
              <a:spcAft>
                <a:spcPts val="1200"/>
              </a:spcAft>
              <a:buClrTx/>
              <a:buFont typeface="Wingdings" pitchFamily="2" charset="2"/>
              <a:buChar char="§"/>
              <a:defRPr>
                <a:solidFill>
                  <a:srgbClr val="3B4C5F"/>
                </a:solidFill>
                <a:latin typeface="Trebuchet MS" pitchFamily="34" charset="0"/>
              </a:defRPr>
            </a:lvl4pPr>
            <a:lvl5pPr algn="l">
              <a:lnSpc>
                <a:spcPct val="100000"/>
              </a:lnSpc>
              <a:spcBef>
                <a:spcPts val="0"/>
              </a:spcBef>
              <a:spcAft>
                <a:spcPts val="1200"/>
              </a:spcAft>
              <a:buClrTx/>
              <a:buFont typeface="Arial" pitchFamily="34" charset="0"/>
              <a:buChar char="•"/>
              <a:defRPr>
                <a:solidFill>
                  <a:srgbClr val="3D2F2A"/>
                </a:solidFill>
                <a:latin typeface="Trebuchet MS"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16_Title and Content">
    <p:spTree>
      <p:nvGrpSpPr>
        <p:cNvPr id="1" name=""/>
        <p:cNvGrpSpPr/>
        <p:nvPr/>
      </p:nvGrpSpPr>
      <p:grpSpPr>
        <a:xfrm>
          <a:off x="0" y="0"/>
          <a:ext cx="0" cy="0"/>
          <a:chOff x="0" y="0"/>
          <a:chExt cx="0" cy="0"/>
        </a:xfrm>
      </p:grpSpPr>
      <p:sp>
        <p:nvSpPr>
          <p:cNvPr id="4" name="Title 3"/>
          <p:cNvSpPr>
            <a:spLocks noGrp="1"/>
          </p:cNvSpPr>
          <p:nvPr>
            <p:ph type="title"/>
          </p:nvPr>
        </p:nvSpPr>
        <p:spPr>
          <a:xfrm>
            <a:off x="609600" y="304800"/>
            <a:ext cx="8940800" cy="762000"/>
          </a:xfrm>
          <a:prstGeom prst="rect">
            <a:avLst/>
          </a:prstGeom>
        </p:spPr>
        <p:txBody>
          <a:bodyPr anchor="ctr">
            <a:normAutofit/>
          </a:bodyPr>
          <a:lstStyle>
            <a:lvl1pPr algn="l">
              <a:defRPr sz="2600" b="0" i="0" kern="1200" baseline="0">
                <a:solidFill>
                  <a:srgbClr val="FFFFFF"/>
                </a:solidFill>
                <a:latin typeface="Georgia" pitchFamily="18" charset="0"/>
              </a:defRPr>
            </a:lvl1pPr>
          </a:lstStyle>
          <a:p>
            <a:pPr lvl="0"/>
            <a:r>
              <a:rPr lang="en-US" dirty="0"/>
              <a:t>Click to edit Master title style</a:t>
            </a:r>
          </a:p>
        </p:txBody>
      </p:sp>
      <p:sp>
        <p:nvSpPr>
          <p:cNvPr id="6" name="Content Placeholder 5"/>
          <p:cNvSpPr>
            <a:spLocks noGrp="1"/>
          </p:cNvSpPr>
          <p:nvPr>
            <p:ph sz="quarter" idx="10"/>
          </p:nvPr>
        </p:nvSpPr>
        <p:spPr>
          <a:xfrm>
            <a:off x="711200" y="1371600"/>
            <a:ext cx="10769600" cy="4953000"/>
          </a:xfrm>
          <a:prstGeom prst="rect">
            <a:avLst/>
          </a:prstGeom>
        </p:spPr>
        <p:txBody>
          <a:bodyPr wrap="square" anchor="t" anchorCtr="0">
            <a:normAutofit/>
          </a:bodyPr>
          <a:lstStyle>
            <a:lvl1pPr algn="l">
              <a:lnSpc>
                <a:spcPct val="100000"/>
              </a:lnSpc>
              <a:spcBef>
                <a:spcPts val="0"/>
              </a:spcBef>
              <a:spcAft>
                <a:spcPts val="1200"/>
              </a:spcAft>
              <a:buClrTx/>
              <a:defRPr sz="2200" b="0">
                <a:solidFill>
                  <a:srgbClr val="3D2F2A"/>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Char char="§"/>
              <a:defRPr sz="2200">
                <a:solidFill>
                  <a:srgbClr val="3B4C5F"/>
                </a:solidFill>
                <a:latin typeface="Trebuchet MS" pitchFamily="34" charset="0"/>
              </a:defRPr>
            </a:lvl2pPr>
            <a:lvl3pPr algn="l">
              <a:lnSpc>
                <a:spcPct val="100000"/>
              </a:lnSpc>
              <a:spcBef>
                <a:spcPts val="0"/>
              </a:spcBef>
              <a:spcAft>
                <a:spcPts val="1200"/>
              </a:spcAft>
              <a:buClrTx/>
              <a:defRPr sz="2200">
                <a:solidFill>
                  <a:srgbClr val="3D2F2A"/>
                </a:solidFill>
                <a:latin typeface="Trebuchet MS" pitchFamily="34" charset="0"/>
              </a:defRPr>
            </a:lvl3pPr>
            <a:lvl4pPr algn="l">
              <a:lnSpc>
                <a:spcPct val="100000"/>
              </a:lnSpc>
              <a:spcBef>
                <a:spcPts val="0"/>
              </a:spcBef>
              <a:spcAft>
                <a:spcPts val="1200"/>
              </a:spcAft>
              <a:buClrTx/>
              <a:buFont typeface="Wingdings" pitchFamily="2" charset="2"/>
              <a:buChar char="§"/>
              <a:defRPr>
                <a:solidFill>
                  <a:srgbClr val="3B4C5F"/>
                </a:solidFill>
                <a:latin typeface="Trebuchet MS" pitchFamily="34" charset="0"/>
              </a:defRPr>
            </a:lvl4pPr>
            <a:lvl5pPr algn="l">
              <a:lnSpc>
                <a:spcPct val="100000"/>
              </a:lnSpc>
              <a:spcBef>
                <a:spcPts val="0"/>
              </a:spcBef>
              <a:spcAft>
                <a:spcPts val="1200"/>
              </a:spcAft>
              <a:buClrTx/>
              <a:buFont typeface="Arial" pitchFamily="34" charset="0"/>
              <a:buChar char="•"/>
              <a:defRPr>
                <a:solidFill>
                  <a:srgbClr val="3D2F2A"/>
                </a:solidFill>
                <a:latin typeface="Trebuchet MS"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17_Title and Content">
    <p:spTree>
      <p:nvGrpSpPr>
        <p:cNvPr id="1" name=""/>
        <p:cNvGrpSpPr/>
        <p:nvPr/>
      </p:nvGrpSpPr>
      <p:grpSpPr>
        <a:xfrm>
          <a:off x="0" y="0"/>
          <a:ext cx="0" cy="0"/>
          <a:chOff x="0" y="0"/>
          <a:chExt cx="0" cy="0"/>
        </a:xfrm>
      </p:grpSpPr>
      <p:sp>
        <p:nvSpPr>
          <p:cNvPr id="4" name="Title 3"/>
          <p:cNvSpPr>
            <a:spLocks noGrp="1"/>
          </p:cNvSpPr>
          <p:nvPr>
            <p:ph type="title"/>
          </p:nvPr>
        </p:nvSpPr>
        <p:spPr>
          <a:xfrm>
            <a:off x="609600" y="304800"/>
            <a:ext cx="8940800" cy="762000"/>
          </a:xfrm>
          <a:prstGeom prst="rect">
            <a:avLst/>
          </a:prstGeom>
        </p:spPr>
        <p:txBody>
          <a:bodyPr anchor="ctr">
            <a:normAutofit/>
          </a:bodyPr>
          <a:lstStyle>
            <a:lvl1pPr algn="l">
              <a:defRPr sz="2600" b="0" i="0" kern="1200" baseline="0">
                <a:solidFill>
                  <a:srgbClr val="FFFFFF"/>
                </a:solidFill>
                <a:latin typeface="Georgia" pitchFamily="18" charset="0"/>
              </a:defRPr>
            </a:lvl1pPr>
          </a:lstStyle>
          <a:p>
            <a:pPr lvl="0"/>
            <a:r>
              <a:rPr lang="en-US" dirty="0"/>
              <a:t>Click to edit Master title style</a:t>
            </a:r>
          </a:p>
        </p:txBody>
      </p:sp>
      <p:sp>
        <p:nvSpPr>
          <p:cNvPr id="6" name="Content Placeholder 5"/>
          <p:cNvSpPr>
            <a:spLocks noGrp="1"/>
          </p:cNvSpPr>
          <p:nvPr>
            <p:ph sz="quarter" idx="10"/>
          </p:nvPr>
        </p:nvSpPr>
        <p:spPr>
          <a:xfrm>
            <a:off x="711200" y="1371600"/>
            <a:ext cx="10769600" cy="4953000"/>
          </a:xfrm>
          <a:prstGeom prst="rect">
            <a:avLst/>
          </a:prstGeom>
        </p:spPr>
        <p:txBody>
          <a:bodyPr wrap="square" anchor="t" anchorCtr="0">
            <a:normAutofit/>
          </a:bodyPr>
          <a:lstStyle>
            <a:lvl1pPr algn="l">
              <a:lnSpc>
                <a:spcPct val="100000"/>
              </a:lnSpc>
              <a:spcBef>
                <a:spcPts val="0"/>
              </a:spcBef>
              <a:spcAft>
                <a:spcPts val="1200"/>
              </a:spcAft>
              <a:buClrTx/>
              <a:defRPr sz="2200" b="0">
                <a:solidFill>
                  <a:srgbClr val="3D2F2A"/>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Char char="§"/>
              <a:defRPr sz="2200">
                <a:solidFill>
                  <a:srgbClr val="3B4C5F"/>
                </a:solidFill>
                <a:latin typeface="Trebuchet MS" pitchFamily="34" charset="0"/>
              </a:defRPr>
            </a:lvl2pPr>
            <a:lvl3pPr algn="l">
              <a:lnSpc>
                <a:spcPct val="100000"/>
              </a:lnSpc>
              <a:spcBef>
                <a:spcPts val="0"/>
              </a:spcBef>
              <a:spcAft>
                <a:spcPts val="1200"/>
              </a:spcAft>
              <a:buClrTx/>
              <a:defRPr sz="2200">
                <a:solidFill>
                  <a:srgbClr val="3D2F2A"/>
                </a:solidFill>
                <a:latin typeface="Trebuchet MS" pitchFamily="34" charset="0"/>
              </a:defRPr>
            </a:lvl3pPr>
            <a:lvl4pPr algn="l">
              <a:lnSpc>
                <a:spcPct val="100000"/>
              </a:lnSpc>
              <a:spcBef>
                <a:spcPts val="0"/>
              </a:spcBef>
              <a:spcAft>
                <a:spcPts val="1200"/>
              </a:spcAft>
              <a:buClrTx/>
              <a:buFont typeface="Wingdings" pitchFamily="2" charset="2"/>
              <a:buChar char="§"/>
              <a:defRPr>
                <a:solidFill>
                  <a:srgbClr val="3B4C5F"/>
                </a:solidFill>
                <a:latin typeface="Trebuchet MS" pitchFamily="34" charset="0"/>
              </a:defRPr>
            </a:lvl4pPr>
            <a:lvl5pPr algn="l">
              <a:lnSpc>
                <a:spcPct val="100000"/>
              </a:lnSpc>
              <a:spcBef>
                <a:spcPts val="0"/>
              </a:spcBef>
              <a:spcAft>
                <a:spcPts val="1200"/>
              </a:spcAft>
              <a:buClrTx/>
              <a:buFont typeface="Arial" pitchFamily="34" charset="0"/>
              <a:buChar char="•"/>
              <a:defRPr>
                <a:solidFill>
                  <a:srgbClr val="3D2F2A"/>
                </a:solidFill>
                <a:latin typeface="Trebuchet MS"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8_Title and Content">
    <p:spTree>
      <p:nvGrpSpPr>
        <p:cNvPr id="1" name=""/>
        <p:cNvGrpSpPr/>
        <p:nvPr/>
      </p:nvGrpSpPr>
      <p:grpSpPr>
        <a:xfrm>
          <a:off x="0" y="0"/>
          <a:ext cx="0" cy="0"/>
          <a:chOff x="0" y="0"/>
          <a:chExt cx="0" cy="0"/>
        </a:xfrm>
      </p:grpSpPr>
      <p:sp>
        <p:nvSpPr>
          <p:cNvPr id="4" name="Title 3"/>
          <p:cNvSpPr>
            <a:spLocks noGrp="1"/>
          </p:cNvSpPr>
          <p:nvPr>
            <p:ph type="title"/>
          </p:nvPr>
        </p:nvSpPr>
        <p:spPr>
          <a:xfrm>
            <a:off x="609600" y="304800"/>
            <a:ext cx="8940800" cy="762000"/>
          </a:xfrm>
          <a:prstGeom prst="rect">
            <a:avLst/>
          </a:prstGeom>
        </p:spPr>
        <p:txBody>
          <a:bodyPr anchor="ctr">
            <a:normAutofit/>
          </a:bodyPr>
          <a:lstStyle>
            <a:lvl1pPr algn="l">
              <a:defRPr sz="2600" b="0" i="0" kern="1200" baseline="0">
                <a:solidFill>
                  <a:srgbClr val="FFFFFF"/>
                </a:solidFill>
                <a:latin typeface="Georgia" pitchFamily="18" charset="0"/>
              </a:defRPr>
            </a:lvl1pPr>
          </a:lstStyle>
          <a:p>
            <a:pPr lvl="0"/>
            <a:r>
              <a:rPr lang="en-US" dirty="0"/>
              <a:t>Click to edit Master title style</a:t>
            </a:r>
          </a:p>
        </p:txBody>
      </p:sp>
      <p:sp>
        <p:nvSpPr>
          <p:cNvPr id="6" name="Content Placeholder 5"/>
          <p:cNvSpPr>
            <a:spLocks noGrp="1"/>
          </p:cNvSpPr>
          <p:nvPr>
            <p:ph sz="quarter" idx="10"/>
          </p:nvPr>
        </p:nvSpPr>
        <p:spPr>
          <a:xfrm>
            <a:off x="711200" y="1371600"/>
            <a:ext cx="10769600" cy="4953000"/>
          </a:xfrm>
          <a:prstGeom prst="rect">
            <a:avLst/>
          </a:prstGeom>
        </p:spPr>
        <p:txBody>
          <a:bodyPr wrap="square" anchor="t" anchorCtr="0">
            <a:normAutofit/>
          </a:bodyPr>
          <a:lstStyle>
            <a:lvl1pPr algn="l">
              <a:lnSpc>
                <a:spcPct val="100000"/>
              </a:lnSpc>
              <a:spcBef>
                <a:spcPts val="0"/>
              </a:spcBef>
              <a:spcAft>
                <a:spcPts val="1200"/>
              </a:spcAft>
              <a:buClrTx/>
              <a:defRPr sz="2200" b="0">
                <a:solidFill>
                  <a:srgbClr val="3D2F2A"/>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Char char="§"/>
              <a:defRPr sz="2200">
                <a:solidFill>
                  <a:srgbClr val="3B4C5F"/>
                </a:solidFill>
                <a:latin typeface="Trebuchet MS" pitchFamily="34" charset="0"/>
              </a:defRPr>
            </a:lvl2pPr>
            <a:lvl3pPr algn="l">
              <a:lnSpc>
                <a:spcPct val="100000"/>
              </a:lnSpc>
              <a:spcBef>
                <a:spcPts val="0"/>
              </a:spcBef>
              <a:spcAft>
                <a:spcPts val="1200"/>
              </a:spcAft>
              <a:buClrTx/>
              <a:defRPr sz="2200">
                <a:solidFill>
                  <a:srgbClr val="3D2F2A"/>
                </a:solidFill>
                <a:latin typeface="Trebuchet MS" pitchFamily="34" charset="0"/>
              </a:defRPr>
            </a:lvl3pPr>
            <a:lvl4pPr algn="l">
              <a:lnSpc>
                <a:spcPct val="100000"/>
              </a:lnSpc>
              <a:spcBef>
                <a:spcPts val="0"/>
              </a:spcBef>
              <a:spcAft>
                <a:spcPts val="1200"/>
              </a:spcAft>
              <a:buClrTx/>
              <a:buFont typeface="Wingdings" pitchFamily="2" charset="2"/>
              <a:buChar char="§"/>
              <a:defRPr>
                <a:solidFill>
                  <a:srgbClr val="3B4C5F"/>
                </a:solidFill>
                <a:latin typeface="Trebuchet MS" pitchFamily="34" charset="0"/>
              </a:defRPr>
            </a:lvl4pPr>
            <a:lvl5pPr algn="l">
              <a:lnSpc>
                <a:spcPct val="100000"/>
              </a:lnSpc>
              <a:spcBef>
                <a:spcPts val="0"/>
              </a:spcBef>
              <a:spcAft>
                <a:spcPts val="1200"/>
              </a:spcAft>
              <a:buClrTx/>
              <a:buFont typeface="Arial" pitchFamily="34" charset="0"/>
              <a:buChar char="•"/>
              <a:defRPr>
                <a:solidFill>
                  <a:srgbClr val="3D2F2A"/>
                </a:solidFill>
                <a:latin typeface="Trebuchet MS"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19_Title and Content">
    <p:spTree>
      <p:nvGrpSpPr>
        <p:cNvPr id="1" name=""/>
        <p:cNvGrpSpPr/>
        <p:nvPr/>
      </p:nvGrpSpPr>
      <p:grpSpPr>
        <a:xfrm>
          <a:off x="0" y="0"/>
          <a:ext cx="0" cy="0"/>
          <a:chOff x="0" y="0"/>
          <a:chExt cx="0" cy="0"/>
        </a:xfrm>
      </p:grpSpPr>
      <p:sp>
        <p:nvSpPr>
          <p:cNvPr id="4" name="Title 3"/>
          <p:cNvSpPr>
            <a:spLocks noGrp="1"/>
          </p:cNvSpPr>
          <p:nvPr>
            <p:ph type="title"/>
          </p:nvPr>
        </p:nvSpPr>
        <p:spPr>
          <a:xfrm>
            <a:off x="609600" y="304800"/>
            <a:ext cx="8940800" cy="762000"/>
          </a:xfrm>
          <a:prstGeom prst="rect">
            <a:avLst/>
          </a:prstGeom>
        </p:spPr>
        <p:txBody>
          <a:bodyPr anchor="ctr">
            <a:normAutofit/>
          </a:bodyPr>
          <a:lstStyle>
            <a:lvl1pPr algn="l">
              <a:defRPr sz="2600" b="0" i="0" kern="1200" baseline="0">
                <a:solidFill>
                  <a:srgbClr val="FFFFFF"/>
                </a:solidFill>
                <a:latin typeface="Georgia" pitchFamily="18" charset="0"/>
              </a:defRPr>
            </a:lvl1pPr>
          </a:lstStyle>
          <a:p>
            <a:pPr lvl="0"/>
            <a:r>
              <a:rPr lang="en-US" dirty="0"/>
              <a:t>Click to edit Master title style</a:t>
            </a:r>
          </a:p>
        </p:txBody>
      </p:sp>
      <p:sp>
        <p:nvSpPr>
          <p:cNvPr id="6" name="Content Placeholder 5"/>
          <p:cNvSpPr>
            <a:spLocks noGrp="1"/>
          </p:cNvSpPr>
          <p:nvPr>
            <p:ph sz="quarter" idx="10"/>
          </p:nvPr>
        </p:nvSpPr>
        <p:spPr>
          <a:xfrm>
            <a:off x="711200" y="1371600"/>
            <a:ext cx="10769600" cy="4953000"/>
          </a:xfrm>
          <a:prstGeom prst="rect">
            <a:avLst/>
          </a:prstGeom>
        </p:spPr>
        <p:txBody>
          <a:bodyPr wrap="square" anchor="t" anchorCtr="0">
            <a:normAutofit/>
          </a:bodyPr>
          <a:lstStyle>
            <a:lvl1pPr algn="l">
              <a:lnSpc>
                <a:spcPct val="100000"/>
              </a:lnSpc>
              <a:spcBef>
                <a:spcPts val="0"/>
              </a:spcBef>
              <a:spcAft>
                <a:spcPts val="1200"/>
              </a:spcAft>
              <a:buClrTx/>
              <a:defRPr sz="2200" b="0">
                <a:solidFill>
                  <a:srgbClr val="3D2F2A"/>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Char char="§"/>
              <a:defRPr sz="2200">
                <a:solidFill>
                  <a:srgbClr val="3B4C5F"/>
                </a:solidFill>
                <a:latin typeface="Trebuchet MS" pitchFamily="34" charset="0"/>
              </a:defRPr>
            </a:lvl2pPr>
            <a:lvl3pPr algn="l">
              <a:lnSpc>
                <a:spcPct val="100000"/>
              </a:lnSpc>
              <a:spcBef>
                <a:spcPts val="0"/>
              </a:spcBef>
              <a:spcAft>
                <a:spcPts val="1200"/>
              </a:spcAft>
              <a:buClrTx/>
              <a:defRPr sz="2200">
                <a:solidFill>
                  <a:srgbClr val="3D2F2A"/>
                </a:solidFill>
                <a:latin typeface="Trebuchet MS" pitchFamily="34" charset="0"/>
              </a:defRPr>
            </a:lvl3pPr>
            <a:lvl4pPr algn="l">
              <a:lnSpc>
                <a:spcPct val="100000"/>
              </a:lnSpc>
              <a:spcBef>
                <a:spcPts val="0"/>
              </a:spcBef>
              <a:spcAft>
                <a:spcPts val="1200"/>
              </a:spcAft>
              <a:buClrTx/>
              <a:buFont typeface="Wingdings" pitchFamily="2" charset="2"/>
              <a:buChar char="§"/>
              <a:defRPr>
                <a:solidFill>
                  <a:srgbClr val="3B4C5F"/>
                </a:solidFill>
                <a:latin typeface="Trebuchet MS" pitchFamily="34" charset="0"/>
              </a:defRPr>
            </a:lvl4pPr>
            <a:lvl5pPr algn="l">
              <a:lnSpc>
                <a:spcPct val="100000"/>
              </a:lnSpc>
              <a:spcBef>
                <a:spcPts val="0"/>
              </a:spcBef>
              <a:spcAft>
                <a:spcPts val="1200"/>
              </a:spcAft>
              <a:buClrTx/>
              <a:buFont typeface="Arial" pitchFamily="34" charset="0"/>
              <a:buChar char="•"/>
              <a:defRPr>
                <a:solidFill>
                  <a:srgbClr val="3D2F2A"/>
                </a:solidFill>
                <a:latin typeface="Trebuchet MS"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20_Title and Content">
    <p:spTree>
      <p:nvGrpSpPr>
        <p:cNvPr id="1" name=""/>
        <p:cNvGrpSpPr/>
        <p:nvPr/>
      </p:nvGrpSpPr>
      <p:grpSpPr>
        <a:xfrm>
          <a:off x="0" y="0"/>
          <a:ext cx="0" cy="0"/>
          <a:chOff x="0" y="0"/>
          <a:chExt cx="0" cy="0"/>
        </a:xfrm>
      </p:grpSpPr>
      <p:sp>
        <p:nvSpPr>
          <p:cNvPr id="4" name="Title 3"/>
          <p:cNvSpPr>
            <a:spLocks noGrp="1"/>
          </p:cNvSpPr>
          <p:nvPr>
            <p:ph type="title"/>
          </p:nvPr>
        </p:nvSpPr>
        <p:spPr>
          <a:xfrm>
            <a:off x="609600" y="304800"/>
            <a:ext cx="8940800" cy="762000"/>
          </a:xfrm>
          <a:prstGeom prst="rect">
            <a:avLst/>
          </a:prstGeom>
        </p:spPr>
        <p:txBody>
          <a:bodyPr anchor="ctr">
            <a:normAutofit/>
          </a:bodyPr>
          <a:lstStyle>
            <a:lvl1pPr algn="l">
              <a:defRPr sz="2600" b="0" i="0" kern="1200" baseline="0">
                <a:solidFill>
                  <a:srgbClr val="FFFFFF"/>
                </a:solidFill>
                <a:latin typeface="Georgia" pitchFamily="18" charset="0"/>
              </a:defRPr>
            </a:lvl1pPr>
          </a:lstStyle>
          <a:p>
            <a:pPr lvl="0"/>
            <a:r>
              <a:rPr lang="en-US" dirty="0"/>
              <a:t>Click to edit Master title style</a:t>
            </a:r>
          </a:p>
        </p:txBody>
      </p:sp>
      <p:sp>
        <p:nvSpPr>
          <p:cNvPr id="6" name="Content Placeholder 5"/>
          <p:cNvSpPr>
            <a:spLocks noGrp="1"/>
          </p:cNvSpPr>
          <p:nvPr>
            <p:ph sz="quarter" idx="10"/>
          </p:nvPr>
        </p:nvSpPr>
        <p:spPr>
          <a:xfrm>
            <a:off x="711200" y="1371600"/>
            <a:ext cx="10769600" cy="4953000"/>
          </a:xfrm>
          <a:prstGeom prst="rect">
            <a:avLst/>
          </a:prstGeom>
        </p:spPr>
        <p:txBody>
          <a:bodyPr wrap="square" anchor="t" anchorCtr="0">
            <a:normAutofit/>
          </a:bodyPr>
          <a:lstStyle>
            <a:lvl1pPr algn="l">
              <a:lnSpc>
                <a:spcPct val="100000"/>
              </a:lnSpc>
              <a:spcBef>
                <a:spcPts val="0"/>
              </a:spcBef>
              <a:spcAft>
                <a:spcPts val="1200"/>
              </a:spcAft>
              <a:buClrTx/>
              <a:defRPr sz="2200" b="0">
                <a:solidFill>
                  <a:srgbClr val="3D2F2A"/>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Char char="§"/>
              <a:defRPr sz="2200">
                <a:solidFill>
                  <a:srgbClr val="3B4C5F"/>
                </a:solidFill>
                <a:latin typeface="Trebuchet MS" pitchFamily="34" charset="0"/>
              </a:defRPr>
            </a:lvl2pPr>
            <a:lvl3pPr algn="l">
              <a:lnSpc>
                <a:spcPct val="100000"/>
              </a:lnSpc>
              <a:spcBef>
                <a:spcPts val="0"/>
              </a:spcBef>
              <a:spcAft>
                <a:spcPts val="1200"/>
              </a:spcAft>
              <a:buClrTx/>
              <a:defRPr sz="2200">
                <a:solidFill>
                  <a:srgbClr val="3D2F2A"/>
                </a:solidFill>
                <a:latin typeface="Trebuchet MS" pitchFamily="34" charset="0"/>
              </a:defRPr>
            </a:lvl3pPr>
            <a:lvl4pPr algn="l">
              <a:lnSpc>
                <a:spcPct val="100000"/>
              </a:lnSpc>
              <a:spcBef>
                <a:spcPts val="0"/>
              </a:spcBef>
              <a:spcAft>
                <a:spcPts val="1200"/>
              </a:spcAft>
              <a:buClrTx/>
              <a:buFont typeface="Wingdings" pitchFamily="2" charset="2"/>
              <a:buChar char="§"/>
              <a:defRPr>
                <a:solidFill>
                  <a:srgbClr val="3B4C5F"/>
                </a:solidFill>
                <a:latin typeface="Trebuchet MS" pitchFamily="34" charset="0"/>
              </a:defRPr>
            </a:lvl4pPr>
            <a:lvl5pPr algn="l">
              <a:lnSpc>
                <a:spcPct val="100000"/>
              </a:lnSpc>
              <a:spcBef>
                <a:spcPts val="0"/>
              </a:spcBef>
              <a:spcAft>
                <a:spcPts val="1200"/>
              </a:spcAft>
              <a:buClrTx/>
              <a:buFont typeface="Arial" pitchFamily="34" charset="0"/>
              <a:buChar char="•"/>
              <a:defRPr>
                <a:solidFill>
                  <a:srgbClr val="3D2F2A"/>
                </a:solidFill>
                <a:latin typeface="Trebuchet MS"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Title 3"/>
          <p:cNvSpPr>
            <a:spLocks noGrp="1"/>
          </p:cNvSpPr>
          <p:nvPr>
            <p:ph type="title"/>
          </p:nvPr>
        </p:nvSpPr>
        <p:spPr>
          <a:xfrm>
            <a:off x="609600" y="304800"/>
            <a:ext cx="8940800" cy="762000"/>
          </a:xfrm>
          <a:prstGeom prst="rect">
            <a:avLst/>
          </a:prstGeom>
        </p:spPr>
        <p:txBody>
          <a:bodyPr anchor="ctr">
            <a:normAutofit/>
          </a:bodyPr>
          <a:lstStyle>
            <a:lvl1pPr algn="l">
              <a:defRPr sz="2800" b="1" i="0" kern="1200" baseline="0">
                <a:solidFill>
                  <a:srgbClr val="FFFFFF"/>
                </a:solidFill>
                <a:latin typeface="+mn-lt"/>
              </a:defRPr>
            </a:lvl1pPr>
          </a:lstStyle>
          <a:p>
            <a:pPr lvl="0"/>
            <a:r>
              <a:rPr lang="en-US" dirty="0"/>
              <a:t>Click to edit Master title style</a:t>
            </a:r>
          </a:p>
        </p:txBody>
      </p:sp>
      <p:sp>
        <p:nvSpPr>
          <p:cNvPr id="6" name="Content Placeholder 5"/>
          <p:cNvSpPr>
            <a:spLocks noGrp="1"/>
          </p:cNvSpPr>
          <p:nvPr>
            <p:ph sz="quarter" idx="10"/>
          </p:nvPr>
        </p:nvSpPr>
        <p:spPr>
          <a:xfrm>
            <a:off x="711200" y="1371600"/>
            <a:ext cx="10769600" cy="4953000"/>
          </a:xfrm>
          <a:prstGeom prst="rect">
            <a:avLst/>
          </a:prstGeom>
        </p:spPr>
        <p:txBody>
          <a:bodyPr wrap="square" anchor="t" anchorCtr="0">
            <a:normAutofit/>
          </a:bodyPr>
          <a:lstStyle>
            <a:lvl1pPr algn="l">
              <a:lnSpc>
                <a:spcPct val="100000"/>
              </a:lnSpc>
              <a:spcBef>
                <a:spcPts val="0"/>
              </a:spcBef>
              <a:spcAft>
                <a:spcPts val="1200"/>
              </a:spcAft>
              <a:buClrTx/>
              <a:defRPr sz="2400" b="0">
                <a:solidFill>
                  <a:srgbClr val="F8F8F8"/>
                </a:solidFill>
                <a:effectLst>
                  <a:outerShdw blurRad="38100" dist="38100" dir="2700000" algn="tl">
                    <a:srgbClr val="000000">
                      <a:alpha val="43137"/>
                    </a:srgbClr>
                  </a:outerShdw>
                </a:effectLst>
                <a:latin typeface="+mn-lt"/>
                <a:cs typeface="Times New Roman" pitchFamily="18" charset="0"/>
              </a:defRPr>
            </a:lvl1pPr>
            <a:lvl2pPr algn="l">
              <a:lnSpc>
                <a:spcPct val="100000"/>
              </a:lnSpc>
              <a:spcBef>
                <a:spcPts val="0"/>
              </a:spcBef>
              <a:spcAft>
                <a:spcPts val="1200"/>
              </a:spcAft>
              <a:buClrTx/>
              <a:buFont typeface="Wingdings" pitchFamily="2" charset="2"/>
              <a:buChar char="§"/>
              <a:defRPr sz="2400">
                <a:solidFill>
                  <a:srgbClr val="FFFF99"/>
                </a:solidFill>
                <a:effectLst>
                  <a:outerShdw blurRad="38100" dist="38100" dir="2700000" algn="tl">
                    <a:srgbClr val="000000">
                      <a:alpha val="43137"/>
                    </a:srgbClr>
                  </a:outerShdw>
                </a:effectLst>
                <a:latin typeface="+mn-lt"/>
              </a:defRPr>
            </a:lvl2pPr>
            <a:lvl3pPr algn="l">
              <a:lnSpc>
                <a:spcPct val="100000"/>
              </a:lnSpc>
              <a:spcBef>
                <a:spcPts val="0"/>
              </a:spcBef>
              <a:spcAft>
                <a:spcPts val="1200"/>
              </a:spcAft>
              <a:buClrTx/>
              <a:defRPr sz="2400">
                <a:solidFill>
                  <a:srgbClr val="F8F8F8"/>
                </a:solidFill>
                <a:effectLst>
                  <a:outerShdw blurRad="38100" dist="38100" dir="2700000" algn="tl">
                    <a:srgbClr val="000000">
                      <a:alpha val="43137"/>
                    </a:srgbClr>
                  </a:outerShdw>
                </a:effectLst>
                <a:latin typeface="+mn-lt"/>
              </a:defRPr>
            </a:lvl3pPr>
            <a:lvl4pPr algn="l">
              <a:lnSpc>
                <a:spcPct val="100000"/>
              </a:lnSpc>
              <a:spcBef>
                <a:spcPts val="0"/>
              </a:spcBef>
              <a:spcAft>
                <a:spcPts val="1200"/>
              </a:spcAft>
              <a:buClrTx/>
              <a:buFont typeface="Wingdings" pitchFamily="2" charset="2"/>
              <a:buChar char="§"/>
              <a:defRPr sz="2400">
                <a:solidFill>
                  <a:srgbClr val="FFFF99"/>
                </a:solidFill>
                <a:effectLst>
                  <a:outerShdw blurRad="38100" dist="38100" dir="2700000" algn="tl">
                    <a:srgbClr val="000000">
                      <a:alpha val="43137"/>
                    </a:srgbClr>
                  </a:outerShdw>
                </a:effectLst>
                <a:latin typeface="+mn-lt"/>
              </a:defRPr>
            </a:lvl4pPr>
            <a:lvl5pPr algn="l">
              <a:lnSpc>
                <a:spcPct val="100000"/>
              </a:lnSpc>
              <a:spcBef>
                <a:spcPts val="0"/>
              </a:spcBef>
              <a:spcAft>
                <a:spcPts val="1200"/>
              </a:spcAft>
              <a:buClrTx/>
              <a:buFont typeface="Arial" pitchFamily="34" charset="0"/>
              <a:buChar char="•"/>
              <a:defRPr sz="2400">
                <a:solidFill>
                  <a:srgbClr val="F8F8F8"/>
                </a:solidFill>
                <a:effectLst>
                  <a:outerShdw blurRad="38100" dist="38100" dir="2700000" algn="tl">
                    <a:srgbClr val="000000">
                      <a:alpha val="43137"/>
                    </a:srgbClr>
                  </a:outerShdw>
                </a:effectLst>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2_Double boxed verses">
    <p:spTree>
      <p:nvGrpSpPr>
        <p:cNvPr id="1" name=""/>
        <p:cNvGrpSpPr/>
        <p:nvPr/>
      </p:nvGrpSpPr>
      <p:grpSpPr>
        <a:xfrm>
          <a:off x="0" y="0"/>
          <a:ext cx="0" cy="0"/>
          <a:chOff x="0" y="0"/>
          <a:chExt cx="0" cy="0"/>
        </a:xfrm>
      </p:grpSpPr>
      <p:sp>
        <p:nvSpPr>
          <p:cNvPr id="4" name="Title 3"/>
          <p:cNvSpPr>
            <a:spLocks noGrp="1"/>
          </p:cNvSpPr>
          <p:nvPr>
            <p:ph type="title"/>
          </p:nvPr>
        </p:nvSpPr>
        <p:spPr>
          <a:xfrm>
            <a:off x="609600" y="457200"/>
            <a:ext cx="8940800" cy="457201"/>
          </a:xfrm>
          <a:prstGeom prst="rect">
            <a:avLst/>
          </a:prstGeom>
        </p:spPr>
        <p:txBody>
          <a:bodyPr anchor="ctr">
            <a:noAutofit/>
          </a:bodyPr>
          <a:lstStyle>
            <a:lvl1pPr algn="l">
              <a:defRPr sz="2600" b="1" i="0">
                <a:solidFill>
                  <a:srgbClr val="FFFF99"/>
                </a:solidFill>
                <a:latin typeface="Georgia" pitchFamily="18" charset="0"/>
              </a:defRPr>
            </a:lvl1pPr>
          </a:lstStyle>
          <a:p>
            <a:pPr lvl="0"/>
            <a:r>
              <a:rPr lang="en-US"/>
              <a:t>Click to edit Master title style</a:t>
            </a:r>
            <a:endParaRPr lang="en-US" dirty="0"/>
          </a:p>
        </p:txBody>
      </p:sp>
      <p:sp>
        <p:nvSpPr>
          <p:cNvPr id="6" name="Content Placeholder 5"/>
          <p:cNvSpPr>
            <a:spLocks noGrp="1"/>
          </p:cNvSpPr>
          <p:nvPr>
            <p:ph sz="quarter" idx="10"/>
          </p:nvPr>
        </p:nvSpPr>
        <p:spPr>
          <a:xfrm>
            <a:off x="914400" y="1524000"/>
            <a:ext cx="10363200" cy="1676400"/>
          </a:xfrm>
          <a:prstGeom prst="rect">
            <a:avLst/>
          </a:prstGeom>
          <a:ln w="28575">
            <a:solidFill>
              <a:srgbClr val="F8F8F8"/>
            </a:solidFill>
          </a:ln>
        </p:spPr>
        <p:txBody>
          <a:bodyPr wrap="square" lIns="274320" tIns="91440" rIns="274320" bIns="91440" anchor="ctr" anchorCtr="1">
            <a:normAutofit/>
          </a:bodyPr>
          <a:lstStyle>
            <a:lvl1pPr marL="0" indent="0" algn="ctr">
              <a:lnSpc>
                <a:spcPct val="100000"/>
              </a:lnSpc>
              <a:spcBef>
                <a:spcPts val="0"/>
              </a:spcBef>
              <a:spcAft>
                <a:spcPts val="1200"/>
              </a:spcAft>
              <a:buClrTx/>
              <a:buNone/>
              <a:defRPr sz="2600" b="0" i="1">
                <a:solidFill>
                  <a:srgbClr val="F8F8F8"/>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None/>
              <a:defRPr sz="2400">
                <a:solidFill>
                  <a:srgbClr val="3B4C5F"/>
                </a:solidFill>
                <a:latin typeface="Trebuchet MS" pitchFamily="34" charset="0"/>
              </a:defRPr>
            </a:lvl2pPr>
            <a:lvl3pPr algn="l">
              <a:lnSpc>
                <a:spcPct val="100000"/>
              </a:lnSpc>
              <a:spcBef>
                <a:spcPts val="0"/>
              </a:spcBef>
              <a:spcAft>
                <a:spcPts val="1200"/>
              </a:spcAft>
              <a:buClrTx/>
              <a:buNone/>
              <a:defRPr>
                <a:solidFill>
                  <a:srgbClr val="3D2F2A"/>
                </a:solidFill>
                <a:latin typeface="Trebuchet MS" pitchFamily="34" charset="0"/>
              </a:defRPr>
            </a:lvl3pPr>
            <a:lvl4pPr algn="l">
              <a:lnSpc>
                <a:spcPct val="100000"/>
              </a:lnSpc>
              <a:spcBef>
                <a:spcPts val="0"/>
              </a:spcBef>
              <a:spcAft>
                <a:spcPts val="1200"/>
              </a:spcAft>
              <a:buClrTx/>
              <a:buFont typeface="Wingdings" pitchFamily="2" charset="2"/>
              <a:buNone/>
              <a:defRPr>
                <a:solidFill>
                  <a:srgbClr val="3B4C5F"/>
                </a:solidFill>
                <a:latin typeface="Trebuchet MS" pitchFamily="34" charset="0"/>
              </a:defRPr>
            </a:lvl4pPr>
            <a:lvl5pPr algn="l">
              <a:lnSpc>
                <a:spcPct val="100000"/>
              </a:lnSpc>
              <a:spcBef>
                <a:spcPts val="0"/>
              </a:spcBef>
              <a:spcAft>
                <a:spcPts val="1200"/>
              </a:spcAft>
              <a:buClrTx/>
              <a:buFont typeface="Arial" pitchFamily="34" charset="0"/>
              <a:buNone/>
              <a:defRPr>
                <a:solidFill>
                  <a:srgbClr val="3D2F2A"/>
                </a:solidFill>
                <a:latin typeface="Trebuchet MS" pitchFamily="34" charset="0"/>
              </a:defRPr>
            </a:lvl5pPr>
          </a:lstStyle>
          <a:p>
            <a:pPr lvl="0"/>
            <a:r>
              <a:rPr lang="en-US"/>
              <a:t>Click to edit Master text styles</a:t>
            </a:r>
          </a:p>
        </p:txBody>
      </p:sp>
      <p:sp>
        <p:nvSpPr>
          <p:cNvPr id="5" name="Content Placeholder 5"/>
          <p:cNvSpPr>
            <a:spLocks noGrp="1"/>
          </p:cNvSpPr>
          <p:nvPr>
            <p:ph sz="quarter" idx="11"/>
          </p:nvPr>
        </p:nvSpPr>
        <p:spPr>
          <a:xfrm>
            <a:off x="914400" y="3505200"/>
            <a:ext cx="10363200" cy="1676400"/>
          </a:xfrm>
          <a:prstGeom prst="rect">
            <a:avLst/>
          </a:prstGeom>
          <a:ln w="28575">
            <a:solidFill>
              <a:srgbClr val="F8F8F8"/>
            </a:solidFill>
          </a:ln>
        </p:spPr>
        <p:txBody>
          <a:bodyPr wrap="square" lIns="274320" tIns="91440" rIns="274320" bIns="91440" anchor="ctr" anchorCtr="1">
            <a:normAutofit/>
          </a:bodyPr>
          <a:lstStyle>
            <a:lvl1pPr marL="0" indent="0" algn="ctr">
              <a:lnSpc>
                <a:spcPct val="100000"/>
              </a:lnSpc>
              <a:spcBef>
                <a:spcPts val="0"/>
              </a:spcBef>
              <a:spcAft>
                <a:spcPts val="1200"/>
              </a:spcAft>
              <a:buClrTx/>
              <a:buNone/>
              <a:defRPr sz="2600" b="0" i="1">
                <a:solidFill>
                  <a:srgbClr val="F8F8F8"/>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None/>
              <a:defRPr sz="2400">
                <a:solidFill>
                  <a:srgbClr val="3B4C5F"/>
                </a:solidFill>
                <a:latin typeface="Trebuchet MS" pitchFamily="34" charset="0"/>
              </a:defRPr>
            </a:lvl2pPr>
            <a:lvl3pPr algn="l">
              <a:lnSpc>
                <a:spcPct val="100000"/>
              </a:lnSpc>
              <a:spcBef>
                <a:spcPts val="0"/>
              </a:spcBef>
              <a:spcAft>
                <a:spcPts val="1200"/>
              </a:spcAft>
              <a:buClrTx/>
              <a:buNone/>
              <a:defRPr>
                <a:solidFill>
                  <a:srgbClr val="3D2F2A"/>
                </a:solidFill>
                <a:latin typeface="Trebuchet MS" pitchFamily="34" charset="0"/>
              </a:defRPr>
            </a:lvl3pPr>
            <a:lvl4pPr algn="l">
              <a:lnSpc>
                <a:spcPct val="100000"/>
              </a:lnSpc>
              <a:spcBef>
                <a:spcPts val="0"/>
              </a:spcBef>
              <a:spcAft>
                <a:spcPts val="1200"/>
              </a:spcAft>
              <a:buClrTx/>
              <a:buFont typeface="Wingdings" pitchFamily="2" charset="2"/>
              <a:buNone/>
              <a:defRPr>
                <a:solidFill>
                  <a:srgbClr val="3B4C5F"/>
                </a:solidFill>
                <a:latin typeface="Trebuchet MS" pitchFamily="34" charset="0"/>
              </a:defRPr>
            </a:lvl4pPr>
            <a:lvl5pPr algn="l">
              <a:lnSpc>
                <a:spcPct val="100000"/>
              </a:lnSpc>
              <a:spcBef>
                <a:spcPts val="0"/>
              </a:spcBef>
              <a:spcAft>
                <a:spcPts val="1200"/>
              </a:spcAft>
              <a:buClrTx/>
              <a:buFont typeface="Arial" pitchFamily="34" charset="0"/>
              <a:buNone/>
              <a:defRPr>
                <a:solidFill>
                  <a:srgbClr val="3D2F2A"/>
                </a:solidFill>
                <a:latin typeface="Trebuchet MS" pitchFamily="34" charset="0"/>
              </a:defRPr>
            </a:lvl5pPr>
          </a:lstStyle>
          <a:p>
            <a:pPr lvl="0"/>
            <a:r>
              <a:rPr lang="en-US"/>
              <a:t>Click to edit Master text styles</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Single Verse">
    <p:spTree>
      <p:nvGrpSpPr>
        <p:cNvPr id="1" name=""/>
        <p:cNvGrpSpPr/>
        <p:nvPr/>
      </p:nvGrpSpPr>
      <p:grpSpPr>
        <a:xfrm>
          <a:off x="0" y="0"/>
          <a:ext cx="0" cy="0"/>
          <a:chOff x="0" y="0"/>
          <a:chExt cx="0" cy="0"/>
        </a:xfrm>
      </p:grpSpPr>
      <p:sp>
        <p:nvSpPr>
          <p:cNvPr id="4" name="Title 3"/>
          <p:cNvSpPr>
            <a:spLocks noGrp="1"/>
          </p:cNvSpPr>
          <p:nvPr>
            <p:ph type="title"/>
          </p:nvPr>
        </p:nvSpPr>
        <p:spPr>
          <a:xfrm>
            <a:off x="609600" y="457200"/>
            <a:ext cx="8940800" cy="457201"/>
          </a:xfrm>
          <a:prstGeom prst="rect">
            <a:avLst/>
          </a:prstGeom>
        </p:spPr>
        <p:txBody>
          <a:bodyPr anchor="ctr">
            <a:noAutofit/>
          </a:bodyPr>
          <a:lstStyle>
            <a:lvl1pPr algn="l">
              <a:defRPr sz="2600" b="1" i="0">
                <a:solidFill>
                  <a:srgbClr val="FFFF99"/>
                </a:solidFill>
                <a:latin typeface="Georgia" pitchFamily="18" charset="0"/>
              </a:defRPr>
            </a:lvl1pPr>
          </a:lstStyle>
          <a:p>
            <a:pPr lvl="0"/>
            <a:r>
              <a:rPr lang="en-US"/>
              <a:t>Click to edit Master title style</a:t>
            </a:r>
            <a:endParaRPr lang="en-US" dirty="0"/>
          </a:p>
        </p:txBody>
      </p:sp>
      <p:sp>
        <p:nvSpPr>
          <p:cNvPr id="6" name="Content Placeholder 5"/>
          <p:cNvSpPr>
            <a:spLocks noGrp="1"/>
          </p:cNvSpPr>
          <p:nvPr>
            <p:ph sz="quarter" idx="10"/>
          </p:nvPr>
        </p:nvSpPr>
        <p:spPr>
          <a:xfrm>
            <a:off x="711200" y="1371600"/>
            <a:ext cx="10769600" cy="4953000"/>
          </a:xfrm>
          <a:prstGeom prst="rect">
            <a:avLst/>
          </a:prstGeom>
        </p:spPr>
        <p:txBody>
          <a:bodyPr wrap="square" anchor="t" anchorCtr="1">
            <a:normAutofit/>
          </a:bodyPr>
          <a:lstStyle>
            <a:lvl1pPr marL="0" indent="0" algn="l">
              <a:lnSpc>
                <a:spcPct val="100000"/>
              </a:lnSpc>
              <a:spcBef>
                <a:spcPts val="0"/>
              </a:spcBef>
              <a:spcAft>
                <a:spcPts val="1200"/>
              </a:spcAft>
              <a:buClrTx/>
              <a:buNone/>
              <a:defRPr sz="2600" b="0" i="1">
                <a:solidFill>
                  <a:srgbClr val="F8F8F8"/>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None/>
              <a:defRPr sz="2400">
                <a:solidFill>
                  <a:srgbClr val="3B4C5F"/>
                </a:solidFill>
                <a:latin typeface="Trebuchet MS" pitchFamily="34" charset="0"/>
              </a:defRPr>
            </a:lvl2pPr>
            <a:lvl3pPr algn="l">
              <a:lnSpc>
                <a:spcPct val="100000"/>
              </a:lnSpc>
              <a:spcBef>
                <a:spcPts val="0"/>
              </a:spcBef>
              <a:spcAft>
                <a:spcPts val="1200"/>
              </a:spcAft>
              <a:buClrTx/>
              <a:buNone/>
              <a:defRPr>
                <a:solidFill>
                  <a:srgbClr val="3D2F2A"/>
                </a:solidFill>
                <a:latin typeface="Trebuchet MS" pitchFamily="34" charset="0"/>
              </a:defRPr>
            </a:lvl3pPr>
            <a:lvl4pPr algn="l">
              <a:lnSpc>
                <a:spcPct val="100000"/>
              </a:lnSpc>
              <a:spcBef>
                <a:spcPts val="0"/>
              </a:spcBef>
              <a:spcAft>
                <a:spcPts val="1200"/>
              </a:spcAft>
              <a:buClrTx/>
              <a:buFont typeface="Wingdings" pitchFamily="2" charset="2"/>
              <a:buNone/>
              <a:defRPr>
                <a:solidFill>
                  <a:srgbClr val="3B4C5F"/>
                </a:solidFill>
                <a:latin typeface="Trebuchet MS" pitchFamily="34" charset="0"/>
              </a:defRPr>
            </a:lvl4pPr>
            <a:lvl5pPr algn="l">
              <a:lnSpc>
                <a:spcPct val="100000"/>
              </a:lnSpc>
              <a:spcBef>
                <a:spcPts val="0"/>
              </a:spcBef>
              <a:spcAft>
                <a:spcPts val="1200"/>
              </a:spcAft>
              <a:buClrTx/>
              <a:buFont typeface="Arial" pitchFamily="34" charset="0"/>
              <a:buNone/>
              <a:defRPr>
                <a:solidFill>
                  <a:srgbClr val="3D2F2A"/>
                </a:solidFill>
                <a:latin typeface="Trebuchet MS" pitchFamily="34" charset="0"/>
              </a:defRPr>
            </a:lvl5pPr>
          </a:lstStyle>
          <a:p>
            <a:pPr lvl="0"/>
            <a:r>
              <a:rPr lang="en-US" dirty="0"/>
              <a:t>Click to edit Master text styles</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1_Single Verse with box explanation">
    <p:spTree>
      <p:nvGrpSpPr>
        <p:cNvPr id="1" name=""/>
        <p:cNvGrpSpPr/>
        <p:nvPr/>
      </p:nvGrpSpPr>
      <p:grpSpPr>
        <a:xfrm>
          <a:off x="0" y="0"/>
          <a:ext cx="0" cy="0"/>
          <a:chOff x="0" y="0"/>
          <a:chExt cx="0" cy="0"/>
        </a:xfrm>
      </p:grpSpPr>
      <p:sp>
        <p:nvSpPr>
          <p:cNvPr id="4" name="Title 3"/>
          <p:cNvSpPr>
            <a:spLocks noGrp="1"/>
          </p:cNvSpPr>
          <p:nvPr>
            <p:ph type="title"/>
          </p:nvPr>
        </p:nvSpPr>
        <p:spPr>
          <a:xfrm>
            <a:off x="609600" y="457200"/>
            <a:ext cx="8940800" cy="457201"/>
          </a:xfrm>
          <a:prstGeom prst="rect">
            <a:avLst/>
          </a:prstGeom>
        </p:spPr>
        <p:txBody>
          <a:bodyPr anchor="ctr">
            <a:noAutofit/>
          </a:bodyPr>
          <a:lstStyle>
            <a:lvl1pPr algn="l">
              <a:defRPr sz="2600" b="1" i="0">
                <a:solidFill>
                  <a:srgbClr val="FFFF99"/>
                </a:solidFill>
                <a:latin typeface="Georgia" pitchFamily="18" charset="0"/>
              </a:defRPr>
            </a:lvl1pPr>
          </a:lstStyle>
          <a:p>
            <a:pPr lvl="0"/>
            <a:r>
              <a:rPr lang="en-US"/>
              <a:t>Click to edit Master title style</a:t>
            </a:r>
            <a:endParaRPr lang="en-US" dirty="0"/>
          </a:p>
        </p:txBody>
      </p:sp>
      <p:sp>
        <p:nvSpPr>
          <p:cNvPr id="6" name="Content Placeholder 5"/>
          <p:cNvSpPr>
            <a:spLocks noGrp="1"/>
          </p:cNvSpPr>
          <p:nvPr>
            <p:ph sz="quarter" idx="10"/>
          </p:nvPr>
        </p:nvSpPr>
        <p:spPr>
          <a:xfrm>
            <a:off x="914400" y="1524000"/>
            <a:ext cx="10363200" cy="1676400"/>
          </a:xfrm>
          <a:prstGeom prst="rect">
            <a:avLst/>
          </a:prstGeom>
          <a:ln w="28575">
            <a:solidFill>
              <a:srgbClr val="F8F8F8"/>
            </a:solidFill>
          </a:ln>
        </p:spPr>
        <p:txBody>
          <a:bodyPr wrap="square" lIns="91440" tIns="91440" rIns="91440" bIns="91440" anchor="ctr" anchorCtr="1">
            <a:normAutofit/>
          </a:bodyPr>
          <a:lstStyle>
            <a:lvl1pPr marL="0" indent="0" algn="ctr">
              <a:lnSpc>
                <a:spcPct val="100000"/>
              </a:lnSpc>
              <a:spcBef>
                <a:spcPts val="0"/>
              </a:spcBef>
              <a:spcAft>
                <a:spcPts val="1200"/>
              </a:spcAft>
              <a:buClrTx/>
              <a:buNone/>
              <a:defRPr sz="2600" b="0" i="1">
                <a:solidFill>
                  <a:srgbClr val="F8F8F8"/>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None/>
              <a:defRPr sz="2400">
                <a:solidFill>
                  <a:srgbClr val="3B4C5F"/>
                </a:solidFill>
                <a:latin typeface="Trebuchet MS" pitchFamily="34" charset="0"/>
              </a:defRPr>
            </a:lvl2pPr>
            <a:lvl3pPr algn="l">
              <a:lnSpc>
                <a:spcPct val="100000"/>
              </a:lnSpc>
              <a:spcBef>
                <a:spcPts val="0"/>
              </a:spcBef>
              <a:spcAft>
                <a:spcPts val="1200"/>
              </a:spcAft>
              <a:buClrTx/>
              <a:buNone/>
              <a:defRPr>
                <a:solidFill>
                  <a:srgbClr val="3D2F2A"/>
                </a:solidFill>
                <a:latin typeface="Trebuchet MS" pitchFamily="34" charset="0"/>
              </a:defRPr>
            </a:lvl3pPr>
            <a:lvl4pPr algn="l">
              <a:lnSpc>
                <a:spcPct val="100000"/>
              </a:lnSpc>
              <a:spcBef>
                <a:spcPts val="0"/>
              </a:spcBef>
              <a:spcAft>
                <a:spcPts val="1200"/>
              </a:spcAft>
              <a:buClrTx/>
              <a:buFont typeface="Wingdings" pitchFamily="2" charset="2"/>
              <a:buNone/>
              <a:defRPr>
                <a:solidFill>
                  <a:srgbClr val="3B4C5F"/>
                </a:solidFill>
                <a:latin typeface="Trebuchet MS" pitchFamily="34" charset="0"/>
              </a:defRPr>
            </a:lvl4pPr>
            <a:lvl5pPr algn="l">
              <a:lnSpc>
                <a:spcPct val="100000"/>
              </a:lnSpc>
              <a:spcBef>
                <a:spcPts val="0"/>
              </a:spcBef>
              <a:spcAft>
                <a:spcPts val="1200"/>
              </a:spcAft>
              <a:buClrTx/>
              <a:buFont typeface="Arial" pitchFamily="34" charset="0"/>
              <a:buNone/>
              <a:defRPr>
                <a:solidFill>
                  <a:srgbClr val="3D2F2A"/>
                </a:solidFill>
                <a:latin typeface="Trebuchet MS" pitchFamily="34" charset="0"/>
              </a:defRPr>
            </a:lvl5pPr>
          </a:lstStyle>
          <a:p>
            <a:pPr lvl="0"/>
            <a:r>
              <a:rPr lang="en-US"/>
              <a:t>Click to edit Master text styles</a:t>
            </a:r>
          </a:p>
        </p:txBody>
      </p:sp>
      <p:sp>
        <p:nvSpPr>
          <p:cNvPr id="7" name="Content Placeholder 5"/>
          <p:cNvSpPr>
            <a:spLocks noGrp="1"/>
          </p:cNvSpPr>
          <p:nvPr>
            <p:ph sz="quarter" idx="11"/>
          </p:nvPr>
        </p:nvSpPr>
        <p:spPr>
          <a:xfrm>
            <a:off x="914400" y="3886200"/>
            <a:ext cx="10363200" cy="2438400"/>
          </a:xfrm>
          <a:prstGeom prst="rect">
            <a:avLst/>
          </a:prstGeom>
          <a:ln w="28575">
            <a:noFill/>
          </a:ln>
        </p:spPr>
        <p:txBody>
          <a:bodyPr wrap="square" lIns="91440" tIns="91440" rIns="91440" bIns="91440" anchor="ctr" anchorCtr="1">
            <a:normAutofit/>
          </a:bodyPr>
          <a:lstStyle>
            <a:lvl1pPr marL="0" indent="0" algn="ctr">
              <a:lnSpc>
                <a:spcPct val="100000"/>
              </a:lnSpc>
              <a:spcBef>
                <a:spcPts val="0"/>
              </a:spcBef>
              <a:spcAft>
                <a:spcPts val="1200"/>
              </a:spcAft>
              <a:buClrTx/>
              <a:buNone/>
              <a:defRPr sz="2600" b="0" i="1">
                <a:solidFill>
                  <a:srgbClr val="F8F8F8"/>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None/>
              <a:defRPr sz="2400">
                <a:solidFill>
                  <a:srgbClr val="3B4C5F"/>
                </a:solidFill>
                <a:latin typeface="Trebuchet MS" pitchFamily="34" charset="0"/>
              </a:defRPr>
            </a:lvl2pPr>
            <a:lvl3pPr algn="l">
              <a:lnSpc>
                <a:spcPct val="100000"/>
              </a:lnSpc>
              <a:spcBef>
                <a:spcPts val="0"/>
              </a:spcBef>
              <a:spcAft>
                <a:spcPts val="1200"/>
              </a:spcAft>
              <a:buClrTx/>
              <a:buNone/>
              <a:defRPr>
                <a:solidFill>
                  <a:srgbClr val="3D2F2A"/>
                </a:solidFill>
                <a:latin typeface="Trebuchet MS" pitchFamily="34" charset="0"/>
              </a:defRPr>
            </a:lvl3pPr>
            <a:lvl4pPr algn="l">
              <a:lnSpc>
                <a:spcPct val="100000"/>
              </a:lnSpc>
              <a:spcBef>
                <a:spcPts val="0"/>
              </a:spcBef>
              <a:spcAft>
                <a:spcPts val="1200"/>
              </a:spcAft>
              <a:buClrTx/>
              <a:buFont typeface="Wingdings" pitchFamily="2" charset="2"/>
              <a:buNone/>
              <a:defRPr>
                <a:solidFill>
                  <a:srgbClr val="3B4C5F"/>
                </a:solidFill>
                <a:latin typeface="Trebuchet MS" pitchFamily="34" charset="0"/>
              </a:defRPr>
            </a:lvl4pPr>
            <a:lvl5pPr algn="l">
              <a:lnSpc>
                <a:spcPct val="100000"/>
              </a:lnSpc>
              <a:spcBef>
                <a:spcPts val="0"/>
              </a:spcBef>
              <a:spcAft>
                <a:spcPts val="1200"/>
              </a:spcAft>
              <a:buClrTx/>
              <a:buFont typeface="Arial" pitchFamily="34" charset="0"/>
              <a:buNone/>
              <a:defRPr>
                <a:solidFill>
                  <a:srgbClr val="3D2F2A"/>
                </a:solidFill>
                <a:latin typeface="Trebuchet MS" pitchFamily="34" charset="0"/>
              </a:defRPr>
            </a:lvl5pPr>
          </a:lstStyle>
          <a:p>
            <a:pPr lvl="0"/>
            <a:r>
              <a:rPr lang="en-US"/>
              <a:t>Click to edit Master text styles</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PhAnim="0" type="title">
  <p:cSld name="Title Slide">
    <p:spTree>
      <p:nvGrpSpPr>
        <p:cNvPr id="1" name=""/>
        <p:cNvGrpSpPr/>
        <p:nvPr/>
      </p:nvGrpSpPr>
      <p:grpSpPr>
        <a:xfrm>
          <a:off x="0" y="0"/>
          <a:ext cx="0" cy="0"/>
          <a:chOff x="0" y="0"/>
          <a:chExt cx="0" cy="0"/>
        </a:xfrm>
      </p:grpSpPr>
      <p:sp>
        <p:nvSpPr>
          <p:cNvPr id="46082" name="Rectangle 2"/>
          <p:cNvSpPr>
            <a:spLocks noGrp="1" noChangeArrowheads="1"/>
          </p:cNvSpPr>
          <p:nvPr>
            <p:ph type="subTitle" idx="1"/>
          </p:nvPr>
        </p:nvSpPr>
        <p:spPr>
          <a:xfrm>
            <a:off x="3048000" y="3581400"/>
            <a:ext cx="7518400" cy="1905000"/>
          </a:xfrm>
          <a:prstGeom prst="rect">
            <a:avLst/>
          </a:prstGeom>
        </p:spPr>
        <p:txBody>
          <a:bodyPr/>
          <a:lstStyle>
            <a:lvl1pPr marL="0" indent="0">
              <a:buFont typeface="Wingdings" pitchFamily="2" charset="2"/>
              <a:buNone/>
              <a:defRPr sz="2800"/>
            </a:lvl1pPr>
          </a:lstStyle>
          <a:p>
            <a:r>
              <a:rPr lang="en-US"/>
              <a:t>Click to edit Master subtitle style</a:t>
            </a:r>
          </a:p>
        </p:txBody>
      </p:sp>
      <p:sp>
        <p:nvSpPr>
          <p:cNvPr id="46092" name="Rectangle 12"/>
          <p:cNvSpPr>
            <a:spLocks noGrp="1" noChangeArrowheads="1"/>
          </p:cNvSpPr>
          <p:nvPr>
            <p:ph type="ctrTitle"/>
          </p:nvPr>
        </p:nvSpPr>
        <p:spPr>
          <a:xfrm>
            <a:off x="1117600" y="1443038"/>
            <a:ext cx="9448800" cy="1600200"/>
          </a:xfrm>
          <a:prstGeom prst="rect">
            <a:avLst/>
          </a:prstGeom>
        </p:spPr>
        <p:txBody>
          <a:bodyPr anchor="ctr"/>
          <a:lstStyle>
            <a:lvl1pPr>
              <a:defRPr>
                <a:latin typeface="+mn-lt"/>
              </a:defRPr>
            </a:lvl1pPr>
          </a:lstStyle>
          <a:p>
            <a:r>
              <a:rPr lang="en-US"/>
              <a:t>Click to edit Master title style</a:t>
            </a:r>
            <a:endParaRPr lang="en-US" dirty="0"/>
          </a:p>
        </p:txBody>
      </p:sp>
      <p:sp>
        <p:nvSpPr>
          <p:cNvPr id="10" name="Rectangle 3"/>
          <p:cNvSpPr>
            <a:spLocks noGrp="1" noChangeArrowheads="1"/>
          </p:cNvSpPr>
          <p:nvPr>
            <p:ph type="dt" sz="half" idx="10"/>
          </p:nvPr>
        </p:nvSpPr>
        <p:spPr>
          <a:xfrm>
            <a:off x="914400" y="6248400"/>
            <a:ext cx="2540000" cy="457200"/>
          </a:xfrm>
          <a:prstGeom prst="rect">
            <a:avLst/>
          </a:prstGeom>
        </p:spPr>
        <p:txBody>
          <a:bodyPr/>
          <a:lstStyle>
            <a:lvl1pPr>
              <a:defRPr/>
            </a:lvl1pPr>
          </a:lstStyle>
          <a:p>
            <a:pPr>
              <a:defRPr/>
            </a:pPr>
            <a:fld id="{41FC2745-A359-4881-B20B-19A6FA8BDD7C}" type="datetime1">
              <a:rPr lang="en-US" smtClean="0"/>
              <a:pPr>
                <a:defRPr/>
              </a:pPr>
              <a:t>12/14/22</a:t>
            </a:fld>
            <a:endParaRPr lang="en-US"/>
          </a:p>
        </p:txBody>
      </p:sp>
      <p:sp>
        <p:nvSpPr>
          <p:cNvPr id="11" name="Rectangle 4"/>
          <p:cNvSpPr>
            <a:spLocks noGrp="1" noChangeArrowheads="1"/>
          </p:cNvSpPr>
          <p:nvPr>
            <p:ph type="ftr" sz="quarter" idx="11"/>
          </p:nvPr>
        </p:nvSpPr>
        <p:spPr>
          <a:xfrm>
            <a:off x="4165600" y="6248400"/>
            <a:ext cx="3860800" cy="457200"/>
          </a:xfrm>
          <a:prstGeom prst="rect">
            <a:avLst/>
          </a:prstGeom>
        </p:spPr>
        <p:txBody>
          <a:bodyPr/>
          <a:lstStyle>
            <a:lvl1pPr>
              <a:defRPr/>
            </a:lvl1pPr>
          </a:lstStyle>
          <a:p>
            <a:pPr>
              <a:defRPr/>
            </a:pPr>
            <a:endParaRPr lang="en-US"/>
          </a:p>
        </p:txBody>
      </p:sp>
      <p:sp>
        <p:nvSpPr>
          <p:cNvPr id="12" name="Rectangle 5"/>
          <p:cNvSpPr>
            <a:spLocks noGrp="1" noChangeArrowheads="1"/>
          </p:cNvSpPr>
          <p:nvPr>
            <p:ph type="sldNum" sz="quarter" idx="12"/>
          </p:nvPr>
        </p:nvSpPr>
        <p:spPr>
          <a:xfrm>
            <a:off x="8737600" y="6248400"/>
            <a:ext cx="2540000" cy="457200"/>
          </a:xfrm>
          <a:prstGeom prst="rect">
            <a:avLst/>
          </a:prstGeom>
        </p:spPr>
        <p:txBody>
          <a:bodyPr/>
          <a:lstStyle>
            <a:lvl1pPr>
              <a:defRPr/>
            </a:lvl1pPr>
          </a:lstStyle>
          <a:p>
            <a:pPr>
              <a:defRPr/>
            </a:pPr>
            <a:fld id="{38724597-A3BA-47A1-91CE-B9CABF2133A3}" type="slidenum">
              <a:rPr lang="en-US" smtClean="0"/>
              <a:pPr>
                <a:defRPr/>
              </a:pPr>
              <a:t>‹#›</a:t>
            </a:fld>
            <a:endParaRPr lang="en-US"/>
          </a:p>
        </p:txBody>
      </p:sp>
    </p:spTree>
    <p:extLst>
      <p:ext uri="{BB962C8B-B14F-4D97-AF65-F5344CB8AC3E}">
        <p14:creationId xmlns:p14="http://schemas.microsoft.com/office/powerpoint/2010/main" val="259900591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1_Multiple Verse">
    <p:spTree>
      <p:nvGrpSpPr>
        <p:cNvPr id="1" name=""/>
        <p:cNvGrpSpPr/>
        <p:nvPr/>
      </p:nvGrpSpPr>
      <p:grpSpPr>
        <a:xfrm>
          <a:off x="0" y="0"/>
          <a:ext cx="0" cy="0"/>
          <a:chOff x="0" y="0"/>
          <a:chExt cx="0" cy="0"/>
        </a:xfrm>
      </p:grpSpPr>
      <p:sp>
        <p:nvSpPr>
          <p:cNvPr id="5" name="Content Placeholder 5"/>
          <p:cNvSpPr>
            <a:spLocks noGrp="1"/>
          </p:cNvSpPr>
          <p:nvPr>
            <p:ph sz="quarter" idx="11"/>
          </p:nvPr>
        </p:nvSpPr>
        <p:spPr>
          <a:xfrm>
            <a:off x="711200" y="1371600"/>
            <a:ext cx="10769600" cy="4953000"/>
          </a:xfrm>
          <a:prstGeom prst="rect">
            <a:avLst/>
          </a:prstGeom>
        </p:spPr>
        <p:txBody>
          <a:bodyPr wrap="square" anchor="t" anchorCtr="0">
            <a:normAutofit/>
          </a:bodyPr>
          <a:lstStyle>
            <a:lvl1pPr algn="l">
              <a:lnSpc>
                <a:spcPct val="100000"/>
              </a:lnSpc>
              <a:spcBef>
                <a:spcPts val="0"/>
              </a:spcBef>
              <a:spcAft>
                <a:spcPts val="1200"/>
              </a:spcAft>
              <a:buClrTx/>
              <a:buNone/>
              <a:defRPr sz="2600" b="0" i="1">
                <a:solidFill>
                  <a:srgbClr val="F8F8F8"/>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None/>
              <a:defRPr sz="2400">
                <a:solidFill>
                  <a:srgbClr val="3B4C5F"/>
                </a:solidFill>
                <a:latin typeface="Trebuchet MS" pitchFamily="34" charset="0"/>
              </a:defRPr>
            </a:lvl2pPr>
            <a:lvl3pPr algn="l">
              <a:lnSpc>
                <a:spcPct val="100000"/>
              </a:lnSpc>
              <a:spcBef>
                <a:spcPts val="0"/>
              </a:spcBef>
              <a:spcAft>
                <a:spcPts val="1200"/>
              </a:spcAft>
              <a:buClrTx/>
              <a:buNone/>
              <a:defRPr>
                <a:solidFill>
                  <a:srgbClr val="3D2F2A"/>
                </a:solidFill>
                <a:latin typeface="Trebuchet MS" pitchFamily="34" charset="0"/>
              </a:defRPr>
            </a:lvl3pPr>
            <a:lvl4pPr algn="l">
              <a:lnSpc>
                <a:spcPct val="100000"/>
              </a:lnSpc>
              <a:spcBef>
                <a:spcPts val="0"/>
              </a:spcBef>
              <a:spcAft>
                <a:spcPts val="1200"/>
              </a:spcAft>
              <a:buClrTx/>
              <a:buFont typeface="Wingdings" pitchFamily="2" charset="2"/>
              <a:buNone/>
              <a:defRPr>
                <a:solidFill>
                  <a:srgbClr val="3B4C5F"/>
                </a:solidFill>
                <a:latin typeface="Trebuchet MS" pitchFamily="34" charset="0"/>
              </a:defRPr>
            </a:lvl4pPr>
            <a:lvl5pPr algn="l">
              <a:lnSpc>
                <a:spcPct val="100000"/>
              </a:lnSpc>
              <a:spcBef>
                <a:spcPts val="0"/>
              </a:spcBef>
              <a:spcAft>
                <a:spcPts val="1200"/>
              </a:spcAft>
              <a:buClrTx/>
              <a:buFont typeface="Arial" pitchFamily="34" charset="0"/>
              <a:buNone/>
              <a:defRPr>
                <a:solidFill>
                  <a:srgbClr val="3D2F2A"/>
                </a:solidFill>
                <a:latin typeface="Trebuchet MS" pitchFamily="34" charset="0"/>
              </a:defRPr>
            </a:lvl5pPr>
          </a:lstStyle>
          <a:p>
            <a:pPr lvl="0"/>
            <a:r>
              <a:rPr lang="en-US"/>
              <a:t>Click to edit Master text styles</a:t>
            </a:r>
          </a:p>
        </p:txBody>
      </p:sp>
      <p:sp>
        <p:nvSpPr>
          <p:cNvPr id="4" name="Title 3"/>
          <p:cNvSpPr>
            <a:spLocks noGrp="1"/>
          </p:cNvSpPr>
          <p:nvPr>
            <p:ph type="title"/>
          </p:nvPr>
        </p:nvSpPr>
        <p:spPr>
          <a:xfrm>
            <a:off x="609600" y="457200"/>
            <a:ext cx="8940800" cy="457201"/>
          </a:xfrm>
          <a:prstGeom prst="rect">
            <a:avLst/>
          </a:prstGeom>
        </p:spPr>
        <p:txBody>
          <a:bodyPr anchor="ctr">
            <a:noAutofit/>
          </a:bodyPr>
          <a:lstStyle>
            <a:lvl1pPr algn="l">
              <a:defRPr sz="2600" b="1" i="0">
                <a:solidFill>
                  <a:srgbClr val="FFFF99"/>
                </a:solidFill>
                <a:latin typeface="Georgia" pitchFamily="18" charset="0"/>
              </a:defRPr>
            </a:lvl1pPr>
          </a:lstStyle>
          <a:p>
            <a:pPr lvl="0"/>
            <a:r>
              <a:rPr lang="en-US"/>
              <a:t>Click to edit Master title style</a:t>
            </a:r>
            <a:endParaRPr 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1_Title with Quote">
    <p:spTree>
      <p:nvGrpSpPr>
        <p:cNvPr id="1" name=""/>
        <p:cNvGrpSpPr/>
        <p:nvPr/>
      </p:nvGrpSpPr>
      <p:grpSpPr>
        <a:xfrm>
          <a:off x="0" y="0"/>
          <a:ext cx="0" cy="0"/>
          <a:chOff x="0" y="0"/>
          <a:chExt cx="0" cy="0"/>
        </a:xfrm>
      </p:grpSpPr>
      <p:sp>
        <p:nvSpPr>
          <p:cNvPr id="4" name="Title 3"/>
          <p:cNvSpPr>
            <a:spLocks noGrp="1"/>
          </p:cNvSpPr>
          <p:nvPr>
            <p:ph type="title"/>
          </p:nvPr>
        </p:nvSpPr>
        <p:spPr>
          <a:xfrm>
            <a:off x="609600" y="304800"/>
            <a:ext cx="8940800" cy="762000"/>
          </a:xfrm>
          <a:prstGeom prst="rect">
            <a:avLst/>
          </a:prstGeom>
        </p:spPr>
        <p:txBody>
          <a:bodyPr anchor="ctr">
            <a:normAutofit/>
          </a:bodyPr>
          <a:lstStyle>
            <a:lvl1pPr algn="l">
              <a:defRPr sz="2600" b="1" i="0" kern="1200" baseline="0">
                <a:solidFill>
                  <a:srgbClr val="FFFF99"/>
                </a:solidFill>
                <a:latin typeface="Georgia" pitchFamily="18" charset="0"/>
              </a:defRPr>
            </a:lvl1pPr>
          </a:lstStyle>
          <a:p>
            <a:pPr lvl="0"/>
            <a:r>
              <a:rPr lang="en-US"/>
              <a:t>Click to edit Master title style</a:t>
            </a:r>
            <a:endParaRPr lang="en-US" dirty="0"/>
          </a:p>
        </p:txBody>
      </p:sp>
      <p:sp>
        <p:nvSpPr>
          <p:cNvPr id="6" name="Content Placeholder 5"/>
          <p:cNvSpPr>
            <a:spLocks noGrp="1"/>
          </p:cNvSpPr>
          <p:nvPr>
            <p:ph sz="quarter" idx="10"/>
          </p:nvPr>
        </p:nvSpPr>
        <p:spPr>
          <a:xfrm>
            <a:off x="711200" y="1371600"/>
            <a:ext cx="10769600" cy="4953000"/>
          </a:xfrm>
          <a:prstGeom prst="rect">
            <a:avLst/>
          </a:prstGeom>
        </p:spPr>
        <p:txBody>
          <a:bodyPr wrap="square" anchor="t" anchorCtr="0">
            <a:normAutofit/>
          </a:bodyPr>
          <a:lstStyle>
            <a:lvl1pPr marL="0" indent="0" algn="l">
              <a:lnSpc>
                <a:spcPct val="100000"/>
              </a:lnSpc>
              <a:spcBef>
                <a:spcPts val="0"/>
              </a:spcBef>
              <a:spcAft>
                <a:spcPts val="1200"/>
              </a:spcAft>
              <a:buClrTx/>
              <a:buNone/>
              <a:defRPr sz="2600" b="0" i="1">
                <a:solidFill>
                  <a:srgbClr val="F8F8F8"/>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None/>
              <a:defRPr sz="2600" i="1">
                <a:solidFill>
                  <a:srgbClr val="FFFF99"/>
                </a:solidFill>
                <a:latin typeface="Trebuchet MS" pitchFamily="34" charset="0"/>
              </a:defRPr>
            </a:lvl2pPr>
            <a:lvl3pPr algn="l">
              <a:lnSpc>
                <a:spcPct val="100000"/>
              </a:lnSpc>
              <a:spcBef>
                <a:spcPts val="0"/>
              </a:spcBef>
              <a:spcAft>
                <a:spcPts val="1200"/>
              </a:spcAft>
              <a:buClrTx/>
              <a:buNone/>
              <a:defRPr sz="2600" i="1">
                <a:solidFill>
                  <a:srgbClr val="F8F8F8"/>
                </a:solidFill>
                <a:latin typeface="Trebuchet MS" pitchFamily="34" charset="0"/>
              </a:defRPr>
            </a:lvl3pPr>
            <a:lvl4pPr algn="l">
              <a:lnSpc>
                <a:spcPct val="100000"/>
              </a:lnSpc>
              <a:spcBef>
                <a:spcPts val="0"/>
              </a:spcBef>
              <a:spcAft>
                <a:spcPts val="1200"/>
              </a:spcAft>
              <a:buClrTx/>
              <a:buFont typeface="Wingdings" pitchFamily="2" charset="2"/>
              <a:buNone/>
              <a:defRPr sz="2600" i="1">
                <a:solidFill>
                  <a:srgbClr val="FFFF99"/>
                </a:solidFill>
                <a:latin typeface="Trebuchet MS" pitchFamily="34" charset="0"/>
              </a:defRPr>
            </a:lvl4pPr>
            <a:lvl5pPr algn="l">
              <a:lnSpc>
                <a:spcPct val="100000"/>
              </a:lnSpc>
              <a:spcBef>
                <a:spcPts val="0"/>
              </a:spcBef>
              <a:spcAft>
                <a:spcPts val="1200"/>
              </a:spcAft>
              <a:buClrTx/>
              <a:buFont typeface="Arial" pitchFamily="34" charset="0"/>
              <a:buNone/>
              <a:defRPr sz="2600" i="1">
                <a:solidFill>
                  <a:srgbClr val="F8F8F8"/>
                </a:solidFill>
                <a:latin typeface="Trebuchet MS"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Single Verse - explanation then verse">
    <p:spTree>
      <p:nvGrpSpPr>
        <p:cNvPr id="1" name=""/>
        <p:cNvGrpSpPr/>
        <p:nvPr/>
      </p:nvGrpSpPr>
      <p:grpSpPr>
        <a:xfrm>
          <a:off x="0" y="0"/>
          <a:ext cx="0" cy="0"/>
          <a:chOff x="0" y="0"/>
          <a:chExt cx="0" cy="0"/>
        </a:xfrm>
      </p:grpSpPr>
      <p:sp>
        <p:nvSpPr>
          <p:cNvPr id="4" name="Title 3"/>
          <p:cNvSpPr>
            <a:spLocks noGrp="1"/>
          </p:cNvSpPr>
          <p:nvPr>
            <p:ph type="title"/>
          </p:nvPr>
        </p:nvSpPr>
        <p:spPr>
          <a:xfrm>
            <a:off x="609600" y="457200"/>
            <a:ext cx="8940800" cy="457201"/>
          </a:xfrm>
          <a:prstGeom prst="rect">
            <a:avLst/>
          </a:prstGeom>
        </p:spPr>
        <p:txBody>
          <a:bodyPr anchor="ctr">
            <a:noAutofit/>
          </a:bodyPr>
          <a:lstStyle>
            <a:lvl1pPr algn="l">
              <a:defRPr sz="2600" b="1" i="0">
                <a:solidFill>
                  <a:srgbClr val="FFFF99"/>
                </a:solidFill>
                <a:latin typeface="Georgia" pitchFamily="18" charset="0"/>
              </a:defRPr>
            </a:lvl1pPr>
          </a:lstStyle>
          <a:p>
            <a:pPr lvl="0"/>
            <a:r>
              <a:rPr lang="en-US" dirty="0"/>
              <a:t>Click to edit Master title style</a:t>
            </a:r>
          </a:p>
        </p:txBody>
      </p:sp>
      <p:sp>
        <p:nvSpPr>
          <p:cNvPr id="6" name="Content Placeholder 5"/>
          <p:cNvSpPr>
            <a:spLocks noGrp="1"/>
          </p:cNvSpPr>
          <p:nvPr>
            <p:ph sz="quarter" idx="10"/>
          </p:nvPr>
        </p:nvSpPr>
        <p:spPr>
          <a:xfrm>
            <a:off x="863600" y="1744981"/>
            <a:ext cx="10363200" cy="1844041"/>
          </a:xfrm>
          <a:prstGeom prst="rect">
            <a:avLst/>
          </a:prstGeom>
          <a:ln w="28575">
            <a:noFill/>
          </a:ln>
        </p:spPr>
        <p:txBody>
          <a:bodyPr wrap="square" lIns="91440" tIns="91440" rIns="91440" bIns="91440" anchor="ctr" anchorCtr="1">
            <a:normAutofit/>
          </a:bodyPr>
          <a:lstStyle>
            <a:lvl1pPr marL="0" indent="0" algn="ctr">
              <a:lnSpc>
                <a:spcPct val="100000"/>
              </a:lnSpc>
              <a:spcBef>
                <a:spcPts val="0"/>
              </a:spcBef>
              <a:spcAft>
                <a:spcPts val="1200"/>
              </a:spcAft>
              <a:buClrTx/>
              <a:buNone/>
              <a:defRPr sz="2600" b="0" i="1">
                <a:solidFill>
                  <a:srgbClr val="F8F8F8"/>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None/>
              <a:defRPr sz="2400">
                <a:solidFill>
                  <a:srgbClr val="3B4C5F"/>
                </a:solidFill>
                <a:latin typeface="Trebuchet MS" pitchFamily="34" charset="0"/>
              </a:defRPr>
            </a:lvl2pPr>
            <a:lvl3pPr algn="l">
              <a:lnSpc>
                <a:spcPct val="100000"/>
              </a:lnSpc>
              <a:spcBef>
                <a:spcPts val="0"/>
              </a:spcBef>
              <a:spcAft>
                <a:spcPts val="1200"/>
              </a:spcAft>
              <a:buClrTx/>
              <a:buNone/>
              <a:defRPr>
                <a:solidFill>
                  <a:srgbClr val="3D2F2A"/>
                </a:solidFill>
                <a:latin typeface="Trebuchet MS" pitchFamily="34" charset="0"/>
              </a:defRPr>
            </a:lvl3pPr>
            <a:lvl4pPr algn="l">
              <a:lnSpc>
                <a:spcPct val="100000"/>
              </a:lnSpc>
              <a:spcBef>
                <a:spcPts val="0"/>
              </a:spcBef>
              <a:spcAft>
                <a:spcPts val="1200"/>
              </a:spcAft>
              <a:buClrTx/>
              <a:buFont typeface="Wingdings" pitchFamily="2" charset="2"/>
              <a:buNone/>
              <a:defRPr>
                <a:solidFill>
                  <a:srgbClr val="3B4C5F"/>
                </a:solidFill>
                <a:latin typeface="Trebuchet MS" pitchFamily="34" charset="0"/>
              </a:defRPr>
            </a:lvl4pPr>
            <a:lvl5pPr algn="l">
              <a:lnSpc>
                <a:spcPct val="100000"/>
              </a:lnSpc>
              <a:spcBef>
                <a:spcPts val="0"/>
              </a:spcBef>
              <a:spcAft>
                <a:spcPts val="1200"/>
              </a:spcAft>
              <a:buClrTx/>
              <a:buFont typeface="Arial" pitchFamily="34" charset="0"/>
              <a:buNone/>
              <a:defRPr>
                <a:solidFill>
                  <a:srgbClr val="3D2F2A"/>
                </a:solidFill>
                <a:latin typeface="Trebuchet MS" pitchFamily="34" charset="0"/>
              </a:defRPr>
            </a:lvl5pPr>
          </a:lstStyle>
          <a:p>
            <a:pPr lvl="0"/>
            <a:r>
              <a:rPr lang="en-US"/>
              <a:t>Click to edit Master text styles</a:t>
            </a:r>
          </a:p>
        </p:txBody>
      </p:sp>
      <p:sp>
        <p:nvSpPr>
          <p:cNvPr id="7" name="Content Placeholder 5"/>
          <p:cNvSpPr>
            <a:spLocks noGrp="1"/>
          </p:cNvSpPr>
          <p:nvPr>
            <p:ph sz="quarter" idx="11"/>
          </p:nvPr>
        </p:nvSpPr>
        <p:spPr>
          <a:xfrm>
            <a:off x="863600" y="4343400"/>
            <a:ext cx="10363200" cy="1676400"/>
          </a:xfrm>
          <a:prstGeom prst="rect">
            <a:avLst/>
          </a:prstGeom>
          <a:ln w="28575">
            <a:solidFill>
              <a:srgbClr val="F8F8F8"/>
            </a:solidFill>
          </a:ln>
        </p:spPr>
        <p:txBody>
          <a:bodyPr wrap="square" lIns="91440" tIns="91440" rIns="91440" bIns="91440" anchor="ctr" anchorCtr="1">
            <a:normAutofit/>
          </a:bodyPr>
          <a:lstStyle>
            <a:lvl1pPr marL="0" indent="0" algn="ctr">
              <a:lnSpc>
                <a:spcPct val="100000"/>
              </a:lnSpc>
              <a:spcBef>
                <a:spcPts val="0"/>
              </a:spcBef>
              <a:spcAft>
                <a:spcPts val="1200"/>
              </a:spcAft>
              <a:buClrTx/>
              <a:buNone/>
              <a:defRPr sz="2600" b="0" i="1">
                <a:solidFill>
                  <a:srgbClr val="F8F8F8"/>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None/>
              <a:defRPr sz="2400">
                <a:solidFill>
                  <a:srgbClr val="3B4C5F"/>
                </a:solidFill>
                <a:latin typeface="Trebuchet MS" pitchFamily="34" charset="0"/>
              </a:defRPr>
            </a:lvl2pPr>
            <a:lvl3pPr algn="l">
              <a:lnSpc>
                <a:spcPct val="100000"/>
              </a:lnSpc>
              <a:spcBef>
                <a:spcPts val="0"/>
              </a:spcBef>
              <a:spcAft>
                <a:spcPts val="1200"/>
              </a:spcAft>
              <a:buClrTx/>
              <a:buNone/>
              <a:defRPr>
                <a:solidFill>
                  <a:srgbClr val="3D2F2A"/>
                </a:solidFill>
                <a:latin typeface="Trebuchet MS" pitchFamily="34" charset="0"/>
              </a:defRPr>
            </a:lvl3pPr>
            <a:lvl4pPr algn="l">
              <a:lnSpc>
                <a:spcPct val="100000"/>
              </a:lnSpc>
              <a:spcBef>
                <a:spcPts val="0"/>
              </a:spcBef>
              <a:spcAft>
                <a:spcPts val="1200"/>
              </a:spcAft>
              <a:buClrTx/>
              <a:buFont typeface="Wingdings" pitchFamily="2" charset="2"/>
              <a:buNone/>
              <a:defRPr>
                <a:solidFill>
                  <a:srgbClr val="3B4C5F"/>
                </a:solidFill>
                <a:latin typeface="Trebuchet MS" pitchFamily="34" charset="0"/>
              </a:defRPr>
            </a:lvl4pPr>
            <a:lvl5pPr algn="l">
              <a:lnSpc>
                <a:spcPct val="100000"/>
              </a:lnSpc>
              <a:spcBef>
                <a:spcPts val="0"/>
              </a:spcBef>
              <a:spcAft>
                <a:spcPts val="1200"/>
              </a:spcAft>
              <a:buClrTx/>
              <a:buFont typeface="Arial" pitchFamily="34" charset="0"/>
              <a:buNone/>
              <a:defRPr>
                <a:solidFill>
                  <a:srgbClr val="3D2F2A"/>
                </a:solidFill>
                <a:latin typeface="Trebuchet MS" pitchFamily="34" charset="0"/>
              </a:defRPr>
            </a:lvl5pPr>
          </a:lstStyle>
          <a:p>
            <a:pPr lvl="0"/>
            <a:r>
              <a:rPr lang="en-US"/>
              <a:t>Click to edit Master text styles</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10" name="Content Placeholder 2"/>
          <p:cNvSpPr>
            <a:spLocks noGrp="1"/>
          </p:cNvSpPr>
          <p:nvPr>
            <p:ph idx="1"/>
          </p:nvPr>
        </p:nvSpPr>
        <p:spPr>
          <a:xfrm>
            <a:off x="838200" y="1874067"/>
            <a:ext cx="10515600" cy="4302896"/>
          </a:xfrm>
        </p:spPr>
        <p:txBody>
          <a:bodyPr/>
          <a:lstStyle>
            <a:lvl1pPr>
              <a:defRPr>
                <a:effectLst/>
              </a:defRPr>
            </a:lvl1pPr>
            <a:lvl2pPr>
              <a:defRPr>
                <a:effectLst/>
              </a:defRPr>
            </a:lvl2pPr>
            <a:lvl3pPr>
              <a:defRPr>
                <a:effectLst/>
              </a:defRPr>
            </a:lvl3pPr>
            <a:lvl4pPr>
              <a:defRPr>
                <a:effectLst/>
              </a:defRPr>
            </a:lvl4pPr>
            <a:lvl5pPr>
              <a:defRPr>
                <a:effectLs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grpSp>
        <p:nvGrpSpPr>
          <p:cNvPr id="11" name="Group 10"/>
          <p:cNvGrpSpPr/>
          <p:nvPr userDrawn="1"/>
        </p:nvGrpSpPr>
        <p:grpSpPr>
          <a:xfrm>
            <a:off x="0" y="260448"/>
            <a:ext cx="12151151" cy="1161217"/>
            <a:chOff x="0" y="260448"/>
            <a:chExt cx="12151151" cy="1161217"/>
          </a:xfrm>
        </p:grpSpPr>
        <p:pic>
          <p:nvPicPr>
            <p:cNvPr id="12" name="Picture 11" descr="powerpoint title bar bkgrnd.jpg"/>
            <p:cNvPicPr>
              <a:picLocks noChangeAspect="1"/>
            </p:cNvPicPr>
            <p:nvPr userDrawn="1"/>
          </p:nvPicPr>
          <p:blipFill>
            <a:blip r:embed="rId2" cstate="print"/>
            <a:srcRect/>
            <a:stretch>
              <a:fillRect/>
            </a:stretch>
          </p:blipFill>
          <p:spPr bwMode="auto">
            <a:xfrm>
              <a:off x="94268" y="269875"/>
              <a:ext cx="12056883" cy="1151790"/>
            </a:xfrm>
            <a:prstGeom prst="rect">
              <a:avLst/>
            </a:prstGeom>
            <a:noFill/>
            <a:ln w="9525">
              <a:solidFill>
                <a:schemeClr val="bg1">
                  <a:lumMod val="20000"/>
                  <a:lumOff val="80000"/>
                </a:schemeClr>
              </a:solidFill>
              <a:miter lim="800000"/>
              <a:headEnd/>
              <a:tailEnd/>
            </a:ln>
            <a:effectLst>
              <a:outerShdw blurRad="50800" dist="38100" dir="2700000" algn="tl" rotWithShape="0">
                <a:prstClr val="black">
                  <a:alpha val="40000"/>
                </a:prstClr>
              </a:outerShdw>
            </a:effectLst>
          </p:spPr>
        </p:pic>
        <p:sp>
          <p:nvSpPr>
            <p:cNvPr id="13" name="Rectangle 12"/>
            <p:cNvSpPr/>
            <p:nvPr userDrawn="1"/>
          </p:nvSpPr>
          <p:spPr bwMode="auto">
            <a:xfrm>
              <a:off x="0" y="260448"/>
              <a:ext cx="10261600" cy="1161217"/>
            </a:xfrm>
            <a:prstGeom prst="rect">
              <a:avLst/>
            </a:prstGeom>
            <a:gradFill flip="none" rotWithShape="1">
              <a:gsLst>
                <a:gs pos="0">
                  <a:srgbClr val="493831"/>
                </a:gs>
                <a:gs pos="100000">
                  <a:srgbClr val="1F1815"/>
                </a:gs>
                <a:gs pos="100000">
                  <a:schemeClr val="tx1">
                    <a:lumMod val="75000"/>
                  </a:schemeClr>
                </a:gs>
              </a:gsLst>
              <a:path path="circle">
                <a:fillToRect l="50000" t="50000" r="50000" b="50000"/>
              </a:path>
              <a:tileRect/>
            </a:gradFill>
            <a:ln>
              <a:solidFill>
                <a:srgbClr val="1F1815"/>
              </a:solidFill>
              <a:headEnd type="none" w="med" len="med"/>
              <a:tailEnd type="none" w="med" len="med"/>
            </a:ln>
          </p:spPr>
          <p:style>
            <a:lnRef idx="2">
              <a:schemeClr val="accent3"/>
            </a:lnRef>
            <a:fillRef idx="1003">
              <a:schemeClr val="lt2"/>
            </a:fillRef>
            <a:effectRef idx="0">
              <a:schemeClr val="accent3"/>
            </a:effectRef>
            <a:fontRef idx="minor">
              <a:schemeClr val="dk1"/>
            </a:fontRef>
          </p:style>
          <p:txBody>
            <a:bodyPr/>
            <a:lstStyle/>
            <a:p>
              <a:pPr>
                <a:defRPr/>
              </a:pPr>
              <a:endParaRPr lang="en-US">
                <a:solidFill>
                  <a:schemeClr val="tx1"/>
                </a:solidFill>
                <a:latin typeface="Tahoma" pitchFamily="34" charset="0"/>
              </a:endParaRPr>
            </a:p>
          </p:txBody>
        </p:sp>
      </p:grpSp>
      <p:sp>
        <p:nvSpPr>
          <p:cNvPr id="2" name="Title 1"/>
          <p:cNvSpPr>
            <a:spLocks noGrp="1"/>
          </p:cNvSpPr>
          <p:nvPr>
            <p:ph type="title"/>
          </p:nvPr>
        </p:nvSpPr>
        <p:spPr>
          <a:xfrm>
            <a:off x="322152" y="446607"/>
            <a:ext cx="10515600" cy="730344"/>
          </a:xfrm>
          <a:prstGeom prst="rect">
            <a:avLst/>
          </a:prstGeom>
        </p:spPr>
        <p:txBody>
          <a:bodyPr/>
          <a:lstStyle>
            <a:lvl1pPr>
              <a:defRPr>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308928028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1825625"/>
            <a:ext cx="5181600" cy="4351338"/>
          </a:xfrm>
        </p:spPr>
        <p:txBody>
          <a:bodyPr/>
          <a:lstStyle>
            <a:lvl1pPr>
              <a:defRPr>
                <a:effectLst/>
              </a:defRPr>
            </a:lvl1pPr>
            <a:lvl2pPr>
              <a:defRPr>
                <a:effectLst/>
              </a:defRPr>
            </a:lvl2pPr>
            <a:lvl3pPr>
              <a:defRPr>
                <a:effectLst/>
              </a:defRPr>
            </a:lvl3pPr>
            <a:lvl4pPr>
              <a:defRPr>
                <a:effectLst/>
              </a:defRPr>
            </a:lvl4pPr>
            <a:lvl5pPr>
              <a:defRPr>
                <a:effectLs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72200" y="1825625"/>
            <a:ext cx="5181600" cy="4351338"/>
          </a:xfrm>
        </p:spPr>
        <p:txBody>
          <a:bodyPr/>
          <a:lstStyle>
            <a:lvl1pPr>
              <a:defRPr>
                <a:effectLst/>
              </a:defRPr>
            </a:lvl1pPr>
            <a:lvl2pPr>
              <a:defRPr>
                <a:effectLst/>
              </a:defRPr>
            </a:lvl2pPr>
            <a:lvl3pPr>
              <a:defRPr>
                <a:effectLst/>
              </a:defRPr>
            </a:lvl3pPr>
            <a:lvl4pPr>
              <a:defRPr>
                <a:effectLst/>
              </a:defRPr>
            </a:lvl4pPr>
            <a:lvl5pPr>
              <a:defRPr>
                <a:effectLs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CC3CC807-7FCA-499D-A99E-FA276142DF9E}" type="datetimeFigureOut">
              <a:rPr lang="en-US" smtClean="0"/>
              <a:t>12/14/22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661933-BB91-4708-B990-A4F61DE33A05}" type="slidenum">
              <a:rPr lang="en-US" smtClean="0"/>
              <a:t>‹#›</a:t>
            </a:fld>
            <a:endParaRPr lang="en-US"/>
          </a:p>
        </p:txBody>
      </p:sp>
      <p:grpSp>
        <p:nvGrpSpPr>
          <p:cNvPr id="8" name="Group 7"/>
          <p:cNvGrpSpPr/>
          <p:nvPr userDrawn="1"/>
        </p:nvGrpSpPr>
        <p:grpSpPr>
          <a:xfrm>
            <a:off x="0" y="260448"/>
            <a:ext cx="12151151" cy="1161217"/>
            <a:chOff x="0" y="260448"/>
            <a:chExt cx="12151151" cy="1161217"/>
          </a:xfrm>
        </p:grpSpPr>
        <p:pic>
          <p:nvPicPr>
            <p:cNvPr id="9" name="Picture 11" descr="powerpoint title bar bkgrnd.jpg"/>
            <p:cNvPicPr>
              <a:picLocks noChangeAspect="1"/>
            </p:cNvPicPr>
            <p:nvPr userDrawn="1"/>
          </p:nvPicPr>
          <p:blipFill>
            <a:blip r:embed="rId2" cstate="print"/>
            <a:srcRect/>
            <a:stretch>
              <a:fillRect/>
            </a:stretch>
          </p:blipFill>
          <p:spPr bwMode="auto">
            <a:xfrm>
              <a:off x="94268" y="269875"/>
              <a:ext cx="12056883" cy="1151790"/>
            </a:xfrm>
            <a:prstGeom prst="rect">
              <a:avLst/>
            </a:prstGeom>
            <a:noFill/>
            <a:ln w="9525">
              <a:solidFill>
                <a:schemeClr val="bg1">
                  <a:lumMod val="20000"/>
                  <a:lumOff val="80000"/>
                </a:schemeClr>
              </a:solidFill>
              <a:miter lim="800000"/>
              <a:headEnd/>
              <a:tailEnd/>
            </a:ln>
            <a:effectLst>
              <a:outerShdw blurRad="50800" dist="38100" dir="2700000" algn="tl" rotWithShape="0">
                <a:prstClr val="black">
                  <a:alpha val="40000"/>
                </a:prstClr>
              </a:outerShdw>
            </a:effectLst>
          </p:spPr>
        </p:pic>
        <p:sp>
          <p:nvSpPr>
            <p:cNvPr id="10" name="Rectangle 9"/>
            <p:cNvSpPr/>
            <p:nvPr userDrawn="1"/>
          </p:nvSpPr>
          <p:spPr bwMode="auto">
            <a:xfrm>
              <a:off x="0" y="260448"/>
              <a:ext cx="10261600" cy="1161217"/>
            </a:xfrm>
            <a:prstGeom prst="rect">
              <a:avLst/>
            </a:prstGeom>
            <a:gradFill flip="none" rotWithShape="1">
              <a:gsLst>
                <a:gs pos="0">
                  <a:srgbClr val="493831"/>
                </a:gs>
                <a:gs pos="100000">
                  <a:srgbClr val="1F1815"/>
                </a:gs>
                <a:gs pos="100000">
                  <a:schemeClr val="tx1">
                    <a:lumMod val="75000"/>
                  </a:schemeClr>
                </a:gs>
              </a:gsLst>
              <a:path path="circle">
                <a:fillToRect l="50000" t="50000" r="50000" b="50000"/>
              </a:path>
              <a:tileRect/>
            </a:gradFill>
            <a:ln>
              <a:solidFill>
                <a:srgbClr val="1F1815"/>
              </a:solidFill>
              <a:headEnd type="none" w="med" len="med"/>
              <a:tailEnd type="none" w="med" len="med"/>
            </a:ln>
          </p:spPr>
          <p:style>
            <a:lnRef idx="2">
              <a:schemeClr val="accent3"/>
            </a:lnRef>
            <a:fillRef idx="1003">
              <a:schemeClr val="lt2"/>
            </a:fillRef>
            <a:effectRef idx="0">
              <a:schemeClr val="accent3"/>
            </a:effectRef>
            <a:fontRef idx="minor">
              <a:schemeClr val="dk1"/>
            </a:fontRef>
          </p:style>
          <p:txBody>
            <a:bodyPr/>
            <a:lstStyle/>
            <a:p>
              <a:pPr>
                <a:defRPr/>
              </a:pPr>
              <a:endParaRPr lang="en-US">
                <a:solidFill>
                  <a:schemeClr val="tx1"/>
                </a:solidFill>
                <a:latin typeface="Tahoma" pitchFamily="34" charset="0"/>
              </a:endParaRPr>
            </a:p>
          </p:txBody>
        </p:sp>
      </p:grpSp>
      <p:sp>
        <p:nvSpPr>
          <p:cNvPr id="12" name="Title 1"/>
          <p:cNvSpPr>
            <a:spLocks noGrp="1"/>
          </p:cNvSpPr>
          <p:nvPr>
            <p:ph type="title"/>
          </p:nvPr>
        </p:nvSpPr>
        <p:spPr>
          <a:xfrm>
            <a:off x="258778" y="433388"/>
            <a:ext cx="9862996" cy="870312"/>
          </a:xfrm>
          <a:prstGeom prst="rect">
            <a:avLst/>
          </a:prstGeom>
        </p:spPr>
        <p:txBody>
          <a:bodyPr/>
          <a:lstStyle>
            <a:lvl1pPr>
              <a:defRPr sz="4400">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64007123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Single Verse">
    <p:spTree>
      <p:nvGrpSpPr>
        <p:cNvPr id="1" name=""/>
        <p:cNvGrpSpPr/>
        <p:nvPr/>
      </p:nvGrpSpPr>
      <p:grpSpPr>
        <a:xfrm>
          <a:off x="0" y="0"/>
          <a:ext cx="0" cy="0"/>
          <a:chOff x="0" y="0"/>
          <a:chExt cx="0" cy="0"/>
        </a:xfrm>
      </p:grpSpPr>
      <p:sp>
        <p:nvSpPr>
          <p:cNvPr id="4" name="Title 3"/>
          <p:cNvSpPr>
            <a:spLocks noGrp="1"/>
          </p:cNvSpPr>
          <p:nvPr>
            <p:ph type="title"/>
          </p:nvPr>
        </p:nvSpPr>
        <p:spPr>
          <a:xfrm>
            <a:off x="609600" y="457200"/>
            <a:ext cx="8940800" cy="457201"/>
          </a:xfrm>
          <a:prstGeom prst="rect">
            <a:avLst/>
          </a:prstGeom>
        </p:spPr>
        <p:txBody>
          <a:bodyPr anchor="ctr">
            <a:noAutofit/>
          </a:bodyPr>
          <a:lstStyle>
            <a:lvl1pPr algn="l">
              <a:defRPr sz="2600" b="1" i="0">
                <a:solidFill>
                  <a:srgbClr val="FFFF99"/>
                </a:solidFill>
                <a:latin typeface="Georgia" pitchFamily="18" charset="0"/>
              </a:defRPr>
            </a:lvl1pPr>
          </a:lstStyle>
          <a:p>
            <a:pPr lvl="0"/>
            <a:r>
              <a:rPr lang="en-US"/>
              <a:t>Click to edit Master title style</a:t>
            </a:r>
            <a:endParaRPr lang="en-US" dirty="0"/>
          </a:p>
        </p:txBody>
      </p:sp>
      <p:sp>
        <p:nvSpPr>
          <p:cNvPr id="6" name="Content Placeholder 5"/>
          <p:cNvSpPr>
            <a:spLocks noGrp="1"/>
          </p:cNvSpPr>
          <p:nvPr>
            <p:ph sz="quarter" idx="10"/>
          </p:nvPr>
        </p:nvSpPr>
        <p:spPr>
          <a:xfrm>
            <a:off x="711200" y="1371600"/>
            <a:ext cx="10769600" cy="4953000"/>
          </a:xfrm>
          <a:prstGeom prst="rect">
            <a:avLst/>
          </a:prstGeom>
        </p:spPr>
        <p:txBody>
          <a:bodyPr wrap="square" anchor="ctr" anchorCtr="1">
            <a:normAutofit/>
          </a:bodyPr>
          <a:lstStyle>
            <a:lvl1pPr marL="0" indent="0" algn="ctr">
              <a:lnSpc>
                <a:spcPct val="100000"/>
              </a:lnSpc>
              <a:spcBef>
                <a:spcPts val="0"/>
              </a:spcBef>
              <a:spcAft>
                <a:spcPts val="1200"/>
              </a:spcAft>
              <a:buClrTx/>
              <a:buNone/>
              <a:defRPr sz="2600" b="0" i="1">
                <a:solidFill>
                  <a:srgbClr val="F8F8F8"/>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None/>
              <a:defRPr sz="2400">
                <a:solidFill>
                  <a:srgbClr val="3B4C5F"/>
                </a:solidFill>
                <a:latin typeface="Trebuchet MS" pitchFamily="34" charset="0"/>
              </a:defRPr>
            </a:lvl2pPr>
            <a:lvl3pPr algn="l">
              <a:lnSpc>
                <a:spcPct val="100000"/>
              </a:lnSpc>
              <a:spcBef>
                <a:spcPts val="0"/>
              </a:spcBef>
              <a:spcAft>
                <a:spcPts val="1200"/>
              </a:spcAft>
              <a:buClrTx/>
              <a:buNone/>
              <a:defRPr>
                <a:solidFill>
                  <a:srgbClr val="3D2F2A"/>
                </a:solidFill>
                <a:latin typeface="Trebuchet MS" pitchFamily="34" charset="0"/>
              </a:defRPr>
            </a:lvl3pPr>
            <a:lvl4pPr algn="l">
              <a:lnSpc>
                <a:spcPct val="100000"/>
              </a:lnSpc>
              <a:spcBef>
                <a:spcPts val="0"/>
              </a:spcBef>
              <a:spcAft>
                <a:spcPts val="1200"/>
              </a:spcAft>
              <a:buClrTx/>
              <a:buFont typeface="Wingdings" pitchFamily="2" charset="2"/>
              <a:buNone/>
              <a:defRPr>
                <a:solidFill>
                  <a:srgbClr val="3B4C5F"/>
                </a:solidFill>
                <a:latin typeface="Trebuchet MS" pitchFamily="34" charset="0"/>
              </a:defRPr>
            </a:lvl4pPr>
            <a:lvl5pPr algn="l">
              <a:lnSpc>
                <a:spcPct val="100000"/>
              </a:lnSpc>
              <a:spcBef>
                <a:spcPts val="0"/>
              </a:spcBef>
              <a:spcAft>
                <a:spcPts val="1200"/>
              </a:spcAft>
              <a:buClrTx/>
              <a:buFont typeface="Arial" pitchFamily="34" charset="0"/>
              <a:buNone/>
              <a:defRPr>
                <a:solidFill>
                  <a:srgbClr val="3D2F2A"/>
                </a:solidFill>
                <a:latin typeface="Trebuchet MS" pitchFamily="34" charset="0"/>
              </a:defRPr>
            </a:lvl5pPr>
          </a:lstStyle>
          <a:p>
            <a:pPr lvl="0"/>
            <a:r>
              <a:rPr lang="en-US"/>
              <a:t>Click to edit Master text styles</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1_Single Verse with box explanation">
    <p:spTree>
      <p:nvGrpSpPr>
        <p:cNvPr id="1" name=""/>
        <p:cNvGrpSpPr/>
        <p:nvPr/>
      </p:nvGrpSpPr>
      <p:grpSpPr>
        <a:xfrm>
          <a:off x="0" y="0"/>
          <a:ext cx="0" cy="0"/>
          <a:chOff x="0" y="0"/>
          <a:chExt cx="0" cy="0"/>
        </a:xfrm>
      </p:grpSpPr>
      <p:sp>
        <p:nvSpPr>
          <p:cNvPr id="4" name="Title 3"/>
          <p:cNvSpPr>
            <a:spLocks noGrp="1"/>
          </p:cNvSpPr>
          <p:nvPr>
            <p:ph type="title"/>
          </p:nvPr>
        </p:nvSpPr>
        <p:spPr>
          <a:xfrm>
            <a:off x="609600" y="457200"/>
            <a:ext cx="8940800" cy="457201"/>
          </a:xfrm>
          <a:prstGeom prst="rect">
            <a:avLst/>
          </a:prstGeom>
        </p:spPr>
        <p:txBody>
          <a:bodyPr anchor="ctr">
            <a:noAutofit/>
          </a:bodyPr>
          <a:lstStyle>
            <a:lvl1pPr algn="l">
              <a:defRPr sz="2600" b="1" i="0">
                <a:solidFill>
                  <a:srgbClr val="FFFF99"/>
                </a:solidFill>
                <a:latin typeface="Georgia" pitchFamily="18" charset="0"/>
              </a:defRPr>
            </a:lvl1pPr>
          </a:lstStyle>
          <a:p>
            <a:pPr lvl="0"/>
            <a:r>
              <a:rPr lang="en-US"/>
              <a:t>Click to edit Master title style</a:t>
            </a:r>
            <a:endParaRPr lang="en-US" dirty="0"/>
          </a:p>
        </p:txBody>
      </p:sp>
      <p:sp>
        <p:nvSpPr>
          <p:cNvPr id="6" name="Content Placeholder 5"/>
          <p:cNvSpPr>
            <a:spLocks noGrp="1"/>
          </p:cNvSpPr>
          <p:nvPr>
            <p:ph sz="quarter" idx="10"/>
          </p:nvPr>
        </p:nvSpPr>
        <p:spPr>
          <a:xfrm>
            <a:off x="914400" y="1524000"/>
            <a:ext cx="10363200" cy="1676400"/>
          </a:xfrm>
          <a:prstGeom prst="rect">
            <a:avLst/>
          </a:prstGeom>
          <a:ln w="28575">
            <a:solidFill>
              <a:schemeClr val="tx1"/>
            </a:solidFill>
          </a:ln>
        </p:spPr>
        <p:txBody>
          <a:bodyPr wrap="square" lIns="91440" tIns="91440" rIns="91440" bIns="91440" anchor="ctr" anchorCtr="1">
            <a:normAutofit/>
          </a:bodyPr>
          <a:lstStyle>
            <a:lvl1pPr marL="0" indent="0" algn="ctr">
              <a:lnSpc>
                <a:spcPct val="100000"/>
              </a:lnSpc>
              <a:spcBef>
                <a:spcPts val="0"/>
              </a:spcBef>
              <a:spcAft>
                <a:spcPts val="1200"/>
              </a:spcAft>
              <a:buClrTx/>
              <a:buNone/>
              <a:defRPr sz="2600" b="0" i="1">
                <a:solidFill>
                  <a:srgbClr val="F8F8F8"/>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None/>
              <a:defRPr sz="2400">
                <a:solidFill>
                  <a:srgbClr val="3B4C5F"/>
                </a:solidFill>
                <a:latin typeface="Trebuchet MS" pitchFamily="34" charset="0"/>
              </a:defRPr>
            </a:lvl2pPr>
            <a:lvl3pPr algn="l">
              <a:lnSpc>
                <a:spcPct val="100000"/>
              </a:lnSpc>
              <a:spcBef>
                <a:spcPts val="0"/>
              </a:spcBef>
              <a:spcAft>
                <a:spcPts val="1200"/>
              </a:spcAft>
              <a:buClrTx/>
              <a:buNone/>
              <a:defRPr>
                <a:solidFill>
                  <a:srgbClr val="3D2F2A"/>
                </a:solidFill>
                <a:latin typeface="Trebuchet MS" pitchFamily="34" charset="0"/>
              </a:defRPr>
            </a:lvl3pPr>
            <a:lvl4pPr algn="l">
              <a:lnSpc>
                <a:spcPct val="100000"/>
              </a:lnSpc>
              <a:spcBef>
                <a:spcPts val="0"/>
              </a:spcBef>
              <a:spcAft>
                <a:spcPts val="1200"/>
              </a:spcAft>
              <a:buClrTx/>
              <a:buFont typeface="Wingdings" pitchFamily="2" charset="2"/>
              <a:buNone/>
              <a:defRPr>
                <a:solidFill>
                  <a:srgbClr val="3B4C5F"/>
                </a:solidFill>
                <a:latin typeface="Trebuchet MS" pitchFamily="34" charset="0"/>
              </a:defRPr>
            </a:lvl4pPr>
            <a:lvl5pPr algn="l">
              <a:lnSpc>
                <a:spcPct val="100000"/>
              </a:lnSpc>
              <a:spcBef>
                <a:spcPts val="0"/>
              </a:spcBef>
              <a:spcAft>
                <a:spcPts val="1200"/>
              </a:spcAft>
              <a:buClrTx/>
              <a:buFont typeface="Arial" pitchFamily="34" charset="0"/>
              <a:buNone/>
              <a:defRPr>
                <a:solidFill>
                  <a:srgbClr val="3D2F2A"/>
                </a:solidFill>
                <a:latin typeface="Trebuchet MS" pitchFamily="34" charset="0"/>
              </a:defRPr>
            </a:lvl5pPr>
          </a:lstStyle>
          <a:p>
            <a:pPr lvl="0"/>
            <a:r>
              <a:rPr lang="en-US"/>
              <a:t>Click to edit Master text styles</a:t>
            </a:r>
          </a:p>
        </p:txBody>
      </p:sp>
      <p:sp>
        <p:nvSpPr>
          <p:cNvPr id="10" name="Text Placeholder 9"/>
          <p:cNvSpPr>
            <a:spLocks noGrp="1"/>
          </p:cNvSpPr>
          <p:nvPr>
            <p:ph type="body" sz="quarter" idx="11"/>
          </p:nvPr>
        </p:nvSpPr>
        <p:spPr>
          <a:xfrm>
            <a:off x="914400" y="3429000"/>
            <a:ext cx="10363200" cy="2438400"/>
          </a:xfrm>
          <a:prstGeom prst="rect">
            <a:avLst/>
          </a:prstGeom>
          <a:ln w="28575">
            <a:noFill/>
          </a:ln>
        </p:spPr>
        <p:txBody>
          <a:bodyPr lIns="274320" tIns="182880" rIns="274320" bIns="182880" anchor="ctr" anchorCtr="0"/>
          <a:lstStyle>
            <a:lvl1pPr marL="0" indent="0" defTabSz="914400">
              <a:buNone/>
              <a:tabLst>
                <a:tab pos="58738" algn="l"/>
              </a:tabLst>
              <a:defRPr sz="2600">
                <a:solidFill>
                  <a:schemeClr val="tx1"/>
                </a:solidFill>
                <a:latin typeface="Trebuchet MS" pitchFamily="34" charset="0"/>
              </a:defRPr>
            </a:lvl1pPr>
            <a:lvl2pPr marL="171450" indent="-457200">
              <a:buFont typeface="Wingdings" pitchFamily="2" charset="2"/>
              <a:buChar char="§"/>
              <a:defRPr sz="2800">
                <a:solidFill>
                  <a:srgbClr val="FFFF99"/>
                </a:solidFill>
                <a:latin typeface="Trebuchet MS" pitchFamily="34" charset="0"/>
              </a:defRPr>
            </a:lvl2pPr>
            <a:lvl3pPr marL="1371600" indent="-457200">
              <a:buFont typeface="Arial" pitchFamily="34" charset="0"/>
              <a:buChar char="•"/>
              <a:defRPr sz="2800">
                <a:solidFill>
                  <a:srgbClr val="F8F8F8"/>
                </a:solidFill>
                <a:latin typeface="Trebuchet MS" pitchFamily="34" charset="0"/>
              </a:defRPr>
            </a:lvl3pPr>
            <a:lvl4pPr marL="1828800" indent="-457200">
              <a:buFont typeface="Wingdings" pitchFamily="2" charset="2"/>
              <a:buChar char="§"/>
              <a:defRPr sz="2800">
                <a:solidFill>
                  <a:srgbClr val="FFFF99"/>
                </a:solidFill>
                <a:latin typeface="Trebuchet MS" pitchFamily="34" charset="0"/>
              </a:defRPr>
            </a:lvl4pPr>
            <a:lvl5pPr marL="2286000" indent="-457200">
              <a:buFont typeface="Arial" pitchFamily="34" charset="0"/>
              <a:buChar char="•"/>
              <a:defRPr sz="2800">
                <a:solidFill>
                  <a:srgbClr val="F8F8F8"/>
                </a:solidFill>
                <a:latin typeface="Trebuchet MS"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Text Placeholder 8"/>
          <p:cNvSpPr>
            <a:spLocks noGrp="1"/>
          </p:cNvSpPr>
          <p:nvPr>
            <p:ph type="body" sz="quarter" idx="12"/>
          </p:nvPr>
        </p:nvSpPr>
        <p:spPr>
          <a:xfrm>
            <a:off x="1117600" y="3505200"/>
            <a:ext cx="7315200" cy="381000"/>
          </a:xfrm>
          <a:prstGeom prst="rect">
            <a:avLst/>
          </a:prstGeom>
        </p:spPr>
        <p:txBody>
          <a:bodyPr/>
          <a:lstStyle>
            <a:lvl1pPr>
              <a:buNone/>
              <a:defRPr sz="2600" b="1">
                <a:latin typeface="Georgia" pitchFamily="18" charset="0"/>
              </a:defRPr>
            </a:lvl1pPr>
            <a:lvl2pPr>
              <a:buNone/>
              <a:defRPr sz="2600" b="1">
                <a:solidFill>
                  <a:srgbClr val="FFFF99"/>
                </a:solidFill>
                <a:latin typeface="Georgia" pitchFamily="18" charset="0"/>
              </a:defRPr>
            </a:lvl2pPr>
            <a:lvl3pPr>
              <a:buNone/>
              <a:defRPr sz="2600" b="1">
                <a:latin typeface="Georgia" pitchFamily="18" charset="0"/>
              </a:defRPr>
            </a:lvl3pPr>
            <a:lvl4pPr>
              <a:buNone/>
              <a:defRPr sz="2600" b="1">
                <a:solidFill>
                  <a:srgbClr val="FFFF99"/>
                </a:solidFill>
                <a:latin typeface="Georgia" pitchFamily="18" charset="0"/>
              </a:defRPr>
            </a:lvl4pPr>
            <a:lvl5pPr>
              <a:buNone/>
              <a:defRPr sz="2600" b="1">
                <a:latin typeface="Georgia" pitchFamily="18" charset="0"/>
              </a:defRPr>
            </a:lvl5pPr>
          </a:lstStyle>
          <a:p>
            <a:pPr lvl="0"/>
            <a:r>
              <a:rPr lang="en-US"/>
              <a:t>Click to edit Master text styles</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Single Verse - explanation then verse">
    <p:spTree>
      <p:nvGrpSpPr>
        <p:cNvPr id="1" name=""/>
        <p:cNvGrpSpPr/>
        <p:nvPr/>
      </p:nvGrpSpPr>
      <p:grpSpPr>
        <a:xfrm>
          <a:off x="0" y="0"/>
          <a:ext cx="0" cy="0"/>
          <a:chOff x="0" y="0"/>
          <a:chExt cx="0" cy="0"/>
        </a:xfrm>
      </p:grpSpPr>
      <p:sp>
        <p:nvSpPr>
          <p:cNvPr id="4" name="Title 3"/>
          <p:cNvSpPr>
            <a:spLocks noGrp="1"/>
          </p:cNvSpPr>
          <p:nvPr>
            <p:ph type="title"/>
          </p:nvPr>
        </p:nvSpPr>
        <p:spPr>
          <a:xfrm>
            <a:off x="609600" y="457200"/>
            <a:ext cx="8940800" cy="457201"/>
          </a:xfrm>
          <a:prstGeom prst="rect">
            <a:avLst/>
          </a:prstGeom>
        </p:spPr>
        <p:txBody>
          <a:bodyPr anchor="ctr">
            <a:noAutofit/>
          </a:bodyPr>
          <a:lstStyle>
            <a:lvl1pPr algn="l">
              <a:defRPr sz="2600" b="1" i="0">
                <a:solidFill>
                  <a:srgbClr val="FFFF99"/>
                </a:solidFill>
                <a:latin typeface="Georgia" pitchFamily="18" charset="0"/>
              </a:defRPr>
            </a:lvl1pPr>
          </a:lstStyle>
          <a:p>
            <a:pPr lvl="0"/>
            <a:r>
              <a:rPr lang="en-US"/>
              <a:t>Click to edit Master title style</a:t>
            </a:r>
            <a:endParaRPr lang="en-US" dirty="0"/>
          </a:p>
        </p:txBody>
      </p:sp>
      <p:sp>
        <p:nvSpPr>
          <p:cNvPr id="6" name="Content Placeholder 5"/>
          <p:cNvSpPr>
            <a:spLocks noGrp="1"/>
          </p:cNvSpPr>
          <p:nvPr>
            <p:ph sz="quarter" idx="10"/>
          </p:nvPr>
        </p:nvSpPr>
        <p:spPr>
          <a:xfrm>
            <a:off x="914400" y="4114800"/>
            <a:ext cx="10363200" cy="1676400"/>
          </a:xfrm>
          <a:prstGeom prst="rect">
            <a:avLst/>
          </a:prstGeom>
          <a:ln w="28575">
            <a:solidFill>
              <a:schemeClr val="tx1"/>
            </a:solidFill>
          </a:ln>
        </p:spPr>
        <p:txBody>
          <a:bodyPr wrap="square" lIns="91440" tIns="91440" rIns="91440" bIns="91440" anchor="ctr" anchorCtr="1">
            <a:normAutofit/>
          </a:bodyPr>
          <a:lstStyle>
            <a:lvl1pPr marL="0" indent="0" algn="ctr">
              <a:lnSpc>
                <a:spcPct val="100000"/>
              </a:lnSpc>
              <a:spcBef>
                <a:spcPts val="0"/>
              </a:spcBef>
              <a:spcAft>
                <a:spcPts val="1200"/>
              </a:spcAft>
              <a:buClrTx/>
              <a:buNone/>
              <a:defRPr sz="2600" b="0" i="1">
                <a:solidFill>
                  <a:srgbClr val="F8F8F8"/>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None/>
              <a:defRPr sz="2400">
                <a:solidFill>
                  <a:srgbClr val="3B4C5F"/>
                </a:solidFill>
                <a:latin typeface="Trebuchet MS" pitchFamily="34" charset="0"/>
              </a:defRPr>
            </a:lvl2pPr>
            <a:lvl3pPr algn="l">
              <a:lnSpc>
                <a:spcPct val="100000"/>
              </a:lnSpc>
              <a:spcBef>
                <a:spcPts val="0"/>
              </a:spcBef>
              <a:spcAft>
                <a:spcPts val="1200"/>
              </a:spcAft>
              <a:buClrTx/>
              <a:buNone/>
              <a:defRPr>
                <a:solidFill>
                  <a:srgbClr val="3D2F2A"/>
                </a:solidFill>
                <a:latin typeface="Trebuchet MS" pitchFamily="34" charset="0"/>
              </a:defRPr>
            </a:lvl3pPr>
            <a:lvl4pPr algn="l">
              <a:lnSpc>
                <a:spcPct val="100000"/>
              </a:lnSpc>
              <a:spcBef>
                <a:spcPts val="0"/>
              </a:spcBef>
              <a:spcAft>
                <a:spcPts val="1200"/>
              </a:spcAft>
              <a:buClrTx/>
              <a:buFont typeface="Wingdings" pitchFamily="2" charset="2"/>
              <a:buNone/>
              <a:defRPr>
                <a:solidFill>
                  <a:srgbClr val="3B4C5F"/>
                </a:solidFill>
                <a:latin typeface="Trebuchet MS" pitchFamily="34" charset="0"/>
              </a:defRPr>
            </a:lvl4pPr>
            <a:lvl5pPr algn="l">
              <a:lnSpc>
                <a:spcPct val="100000"/>
              </a:lnSpc>
              <a:spcBef>
                <a:spcPts val="0"/>
              </a:spcBef>
              <a:spcAft>
                <a:spcPts val="1200"/>
              </a:spcAft>
              <a:buClrTx/>
              <a:buFont typeface="Arial" pitchFamily="34" charset="0"/>
              <a:buNone/>
              <a:defRPr>
                <a:solidFill>
                  <a:srgbClr val="3D2F2A"/>
                </a:solidFill>
                <a:latin typeface="Trebuchet MS" pitchFamily="34" charset="0"/>
              </a:defRPr>
            </a:lvl5pPr>
          </a:lstStyle>
          <a:p>
            <a:pPr lvl="0"/>
            <a:r>
              <a:rPr lang="en-US"/>
              <a:t>Click to edit Master text styles</a:t>
            </a:r>
          </a:p>
        </p:txBody>
      </p:sp>
      <p:sp>
        <p:nvSpPr>
          <p:cNvPr id="10" name="Text Placeholder 9"/>
          <p:cNvSpPr>
            <a:spLocks noGrp="1"/>
          </p:cNvSpPr>
          <p:nvPr>
            <p:ph type="body" sz="quarter" idx="11"/>
          </p:nvPr>
        </p:nvSpPr>
        <p:spPr>
          <a:xfrm>
            <a:off x="914400" y="1371600"/>
            <a:ext cx="10363200" cy="2438400"/>
          </a:xfrm>
          <a:prstGeom prst="rect">
            <a:avLst/>
          </a:prstGeom>
          <a:ln w="28575">
            <a:noFill/>
          </a:ln>
        </p:spPr>
        <p:txBody>
          <a:bodyPr lIns="274320" tIns="182880" rIns="274320" bIns="182880" anchor="ctr" anchorCtr="1"/>
          <a:lstStyle>
            <a:lvl1pPr marL="0" indent="0" defTabSz="914400">
              <a:buNone/>
              <a:tabLst>
                <a:tab pos="58738" algn="l"/>
              </a:tabLst>
              <a:defRPr sz="2600">
                <a:solidFill>
                  <a:schemeClr val="tx1"/>
                </a:solidFill>
                <a:latin typeface="Trebuchet MS" pitchFamily="34" charset="0"/>
              </a:defRPr>
            </a:lvl1pPr>
            <a:lvl2pPr>
              <a:buNone/>
              <a:defRPr sz="2800">
                <a:solidFill>
                  <a:schemeClr val="accent2"/>
                </a:solidFill>
                <a:latin typeface="Trebuchet MS" pitchFamily="34" charset="0"/>
              </a:defRPr>
            </a:lvl2pPr>
            <a:lvl3pPr>
              <a:buNone/>
              <a:defRPr sz="2800">
                <a:solidFill>
                  <a:schemeClr val="accent2"/>
                </a:solidFill>
                <a:latin typeface="Trebuchet MS" pitchFamily="34" charset="0"/>
              </a:defRPr>
            </a:lvl3pPr>
            <a:lvl4pPr>
              <a:buNone/>
              <a:defRPr sz="2800">
                <a:solidFill>
                  <a:schemeClr val="accent2"/>
                </a:solidFill>
                <a:latin typeface="Trebuchet MS" pitchFamily="34" charset="0"/>
              </a:defRPr>
            </a:lvl4pPr>
            <a:lvl5pPr>
              <a:buNone/>
              <a:defRPr sz="2800">
                <a:solidFill>
                  <a:schemeClr val="accent2"/>
                </a:solidFill>
                <a:latin typeface="Trebuchet MS" pitchFamily="34" charset="0"/>
              </a:defRPr>
            </a:lvl5pPr>
          </a:lstStyle>
          <a:p>
            <a:pPr lvl="0"/>
            <a:r>
              <a:rPr lang="en-US"/>
              <a:t>Click to edit Master text styles</a:t>
            </a:r>
          </a:p>
        </p:txBody>
      </p:sp>
      <p:sp>
        <p:nvSpPr>
          <p:cNvPr id="9" name="Text Placeholder 8"/>
          <p:cNvSpPr>
            <a:spLocks noGrp="1"/>
          </p:cNvSpPr>
          <p:nvPr>
            <p:ph type="body" sz="quarter" idx="12"/>
          </p:nvPr>
        </p:nvSpPr>
        <p:spPr>
          <a:xfrm>
            <a:off x="1016000" y="1447800"/>
            <a:ext cx="7416800" cy="381000"/>
          </a:xfrm>
          <a:prstGeom prst="rect">
            <a:avLst/>
          </a:prstGeom>
        </p:spPr>
        <p:txBody>
          <a:bodyPr/>
          <a:lstStyle>
            <a:lvl1pPr>
              <a:buNone/>
              <a:defRPr sz="2600" b="1">
                <a:latin typeface="Georgia" pitchFamily="18" charset="0"/>
              </a:defRPr>
            </a:lvl1pPr>
            <a:lvl2pPr>
              <a:buNone/>
              <a:defRPr sz="2600" b="1">
                <a:solidFill>
                  <a:srgbClr val="FFFF99"/>
                </a:solidFill>
                <a:latin typeface="Georgia" pitchFamily="18" charset="0"/>
              </a:defRPr>
            </a:lvl2pPr>
            <a:lvl3pPr>
              <a:buNone/>
              <a:defRPr sz="2600" b="1">
                <a:latin typeface="Georgia" pitchFamily="18" charset="0"/>
              </a:defRPr>
            </a:lvl3pPr>
            <a:lvl4pPr>
              <a:buNone/>
              <a:defRPr sz="2600" b="1">
                <a:solidFill>
                  <a:srgbClr val="FFFF99"/>
                </a:solidFill>
                <a:latin typeface="Georgia" pitchFamily="18" charset="0"/>
              </a:defRPr>
            </a:lvl4pPr>
            <a:lvl5pPr>
              <a:buNone/>
              <a:defRPr sz="2600" b="1">
                <a:latin typeface="Georgia" pitchFamily="18"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2_Double boxed verses">
    <p:spTree>
      <p:nvGrpSpPr>
        <p:cNvPr id="1" name=""/>
        <p:cNvGrpSpPr/>
        <p:nvPr/>
      </p:nvGrpSpPr>
      <p:grpSpPr>
        <a:xfrm>
          <a:off x="0" y="0"/>
          <a:ext cx="0" cy="0"/>
          <a:chOff x="0" y="0"/>
          <a:chExt cx="0" cy="0"/>
        </a:xfrm>
      </p:grpSpPr>
      <p:sp>
        <p:nvSpPr>
          <p:cNvPr id="4" name="Title 3"/>
          <p:cNvSpPr>
            <a:spLocks noGrp="1"/>
          </p:cNvSpPr>
          <p:nvPr>
            <p:ph type="title"/>
          </p:nvPr>
        </p:nvSpPr>
        <p:spPr>
          <a:xfrm>
            <a:off x="609600" y="457200"/>
            <a:ext cx="8940800" cy="457201"/>
          </a:xfrm>
          <a:prstGeom prst="rect">
            <a:avLst/>
          </a:prstGeom>
        </p:spPr>
        <p:txBody>
          <a:bodyPr anchor="ctr">
            <a:noAutofit/>
          </a:bodyPr>
          <a:lstStyle>
            <a:lvl1pPr algn="l">
              <a:defRPr sz="2600" b="1" i="0">
                <a:solidFill>
                  <a:srgbClr val="FFFF99"/>
                </a:solidFill>
                <a:latin typeface="Georgia" pitchFamily="18" charset="0"/>
              </a:defRPr>
            </a:lvl1pPr>
          </a:lstStyle>
          <a:p>
            <a:pPr lvl="0"/>
            <a:r>
              <a:rPr lang="en-US"/>
              <a:t>Click to edit Master title style</a:t>
            </a:r>
            <a:endParaRPr lang="en-US" dirty="0"/>
          </a:p>
        </p:txBody>
      </p:sp>
      <p:sp>
        <p:nvSpPr>
          <p:cNvPr id="6" name="Content Placeholder 5"/>
          <p:cNvSpPr>
            <a:spLocks noGrp="1"/>
          </p:cNvSpPr>
          <p:nvPr>
            <p:ph sz="quarter" idx="10"/>
          </p:nvPr>
        </p:nvSpPr>
        <p:spPr>
          <a:xfrm>
            <a:off x="914400" y="1524000"/>
            <a:ext cx="10363200" cy="1676400"/>
          </a:xfrm>
          <a:prstGeom prst="rect">
            <a:avLst/>
          </a:prstGeom>
          <a:ln w="28575">
            <a:solidFill>
              <a:schemeClr val="tx1"/>
            </a:solidFill>
          </a:ln>
        </p:spPr>
        <p:txBody>
          <a:bodyPr wrap="square" lIns="274320" tIns="91440" rIns="274320" bIns="91440" anchor="ctr" anchorCtr="1">
            <a:normAutofit/>
          </a:bodyPr>
          <a:lstStyle>
            <a:lvl1pPr marL="0" indent="0" algn="ctr">
              <a:lnSpc>
                <a:spcPct val="100000"/>
              </a:lnSpc>
              <a:spcBef>
                <a:spcPts val="0"/>
              </a:spcBef>
              <a:spcAft>
                <a:spcPts val="1200"/>
              </a:spcAft>
              <a:buClrTx/>
              <a:buNone/>
              <a:defRPr sz="2600" b="0" i="1">
                <a:solidFill>
                  <a:srgbClr val="F8F8F8"/>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None/>
              <a:defRPr sz="2400">
                <a:solidFill>
                  <a:srgbClr val="3B4C5F"/>
                </a:solidFill>
                <a:latin typeface="Trebuchet MS" pitchFamily="34" charset="0"/>
              </a:defRPr>
            </a:lvl2pPr>
            <a:lvl3pPr algn="l">
              <a:lnSpc>
                <a:spcPct val="100000"/>
              </a:lnSpc>
              <a:spcBef>
                <a:spcPts val="0"/>
              </a:spcBef>
              <a:spcAft>
                <a:spcPts val="1200"/>
              </a:spcAft>
              <a:buClrTx/>
              <a:buNone/>
              <a:defRPr>
                <a:solidFill>
                  <a:srgbClr val="3D2F2A"/>
                </a:solidFill>
                <a:latin typeface="Trebuchet MS" pitchFamily="34" charset="0"/>
              </a:defRPr>
            </a:lvl3pPr>
            <a:lvl4pPr algn="l">
              <a:lnSpc>
                <a:spcPct val="100000"/>
              </a:lnSpc>
              <a:spcBef>
                <a:spcPts val="0"/>
              </a:spcBef>
              <a:spcAft>
                <a:spcPts val="1200"/>
              </a:spcAft>
              <a:buClrTx/>
              <a:buFont typeface="Wingdings" pitchFamily="2" charset="2"/>
              <a:buNone/>
              <a:defRPr>
                <a:solidFill>
                  <a:srgbClr val="3B4C5F"/>
                </a:solidFill>
                <a:latin typeface="Trebuchet MS" pitchFamily="34" charset="0"/>
              </a:defRPr>
            </a:lvl4pPr>
            <a:lvl5pPr algn="l">
              <a:lnSpc>
                <a:spcPct val="100000"/>
              </a:lnSpc>
              <a:spcBef>
                <a:spcPts val="0"/>
              </a:spcBef>
              <a:spcAft>
                <a:spcPts val="1200"/>
              </a:spcAft>
              <a:buClrTx/>
              <a:buFont typeface="Arial" pitchFamily="34" charset="0"/>
              <a:buNone/>
              <a:defRPr>
                <a:solidFill>
                  <a:srgbClr val="3D2F2A"/>
                </a:solidFill>
                <a:latin typeface="Trebuchet MS" pitchFamily="34" charset="0"/>
              </a:defRPr>
            </a:lvl5pPr>
          </a:lstStyle>
          <a:p>
            <a:pPr lvl="0"/>
            <a:r>
              <a:rPr lang="en-US"/>
              <a:t>Click to edit Master text styles</a:t>
            </a:r>
          </a:p>
        </p:txBody>
      </p:sp>
      <p:sp>
        <p:nvSpPr>
          <p:cNvPr id="5" name="Content Placeholder 5"/>
          <p:cNvSpPr>
            <a:spLocks noGrp="1"/>
          </p:cNvSpPr>
          <p:nvPr>
            <p:ph sz="quarter" idx="11"/>
          </p:nvPr>
        </p:nvSpPr>
        <p:spPr>
          <a:xfrm>
            <a:off x="914400" y="3505200"/>
            <a:ext cx="10363200" cy="1676400"/>
          </a:xfrm>
          <a:prstGeom prst="rect">
            <a:avLst/>
          </a:prstGeom>
          <a:ln w="28575">
            <a:solidFill>
              <a:schemeClr val="tx1"/>
            </a:solidFill>
          </a:ln>
        </p:spPr>
        <p:txBody>
          <a:bodyPr wrap="square" lIns="274320" tIns="91440" rIns="274320" bIns="91440" anchor="ctr" anchorCtr="1">
            <a:normAutofit/>
          </a:bodyPr>
          <a:lstStyle>
            <a:lvl1pPr marL="0" indent="0" algn="ctr">
              <a:lnSpc>
                <a:spcPct val="100000"/>
              </a:lnSpc>
              <a:spcBef>
                <a:spcPts val="0"/>
              </a:spcBef>
              <a:spcAft>
                <a:spcPts val="1200"/>
              </a:spcAft>
              <a:buClrTx/>
              <a:buNone/>
              <a:defRPr sz="2600" b="0" i="1">
                <a:solidFill>
                  <a:srgbClr val="F8F8F8"/>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None/>
              <a:defRPr sz="2400">
                <a:solidFill>
                  <a:srgbClr val="3B4C5F"/>
                </a:solidFill>
                <a:latin typeface="Trebuchet MS" pitchFamily="34" charset="0"/>
              </a:defRPr>
            </a:lvl2pPr>
            <a:lvl3pPr algn="l">
              <a:lnSpc>
                <a:spcPct val="100000"/>
              </a:lnSpc>
              <a:spcBef>
                <a:spcPts val="0"/>
              </a:spcBef>
              <a:spcAft>
                <a:spcPts val="1200"/>
              </a:spcAft>
              <a:buClrTx/>
              <a:buNone/>
              <a:defRPr>
                <a:solidFill>
                  <a:srgbClr val="3D2F2A"/>
                </a:solidFill>
                <a:latin typeface="Trebuchet MS" pitchFamily="34" charset="0"/>
              </a:defRPr>
            </a:lvl3pPr>
            <a:lvl4pPr algn="l">
              <a:lnSpc>
                <a:spcPct val="100000"/>
              </a:lnSpc>
              <a:spcBef>
                <a:spcPts val="0"/>
              </a:spcBef>
              <a:spcAft>
                <a:spcPts val="1200"/>
              </a:spcAft>
              <a:buClrTx/>
              <a:buFont typeface="Wingdings" pitchFamily="2" charset="2"/>
              <a:buNone/>
              <a:defRPr>
                <a:solidFill>
                  <a:srgbClr val="3B4C5F"/>
                </a:solidFill>
                <a:latin typeface="Trebuchet MS" pitchFamily="34" charset="0"/>
              </a:defRPr>
            </a:lvl4pPr>
            <a:lvl5pPr algn="l">
              <a:lnSpc>
                <a:spcPct val="100000"/>
              </a:lnSpc>
              <a:spcBef>
                <a:spcPts val="0"/>
              </a:spcBef>
              <a:spcAft>
                <a:spcPts val="1200"/>
              </a:spcAft>
              <a:buClrTx/>
              <a:buFont typeface="Arial" pitchFamily="34" charset="0"/>
              <a:buNone/>
              <a:defRPr>
                <a:solidFill>
                  <a:srgbClr val="3D2F2A"/>
                </a:solidFill>
                <a:latin typeface="Trebuchet MS" pitchFamily="34" charset="0"/>
              </a:defRPr>
            </a:lvl5pPr>
          </a:lstStyle>
          <a:p>
            <a:pPr lvl="0"/>
            <a:r>
              <a:rPr lang="en-US"/>
              <a:t>Click to edit Master text styles</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4" name="Title 3"/>
          <p:cNvSpPr>
            <a:spLocks noGrp="1"/>
          </p:cNvSpPr>
          <p:nvPr>
            <p:ph type="title"/>
          </p:nvPr>
        </p:nvSpPr>
        <p:spPr>
          <a:xfrm>
            <a:off x="609600" y="304800"/>
            <a:ext cx="8940800" cy="762000"/>
          </a:xfrm>
          <a:prstGeom prst="rect">
            <a:avLst/>
          </a:prstGeom>
        </p:spPr>
        <p:txBody>
          <a:bodyPr anchor="ctr">
            <a:normAutofit/>
          </a:bodyPr>
          <a:lstStyle>
            <a:lvl1pPr algn="l">
              <a:defRPr sz="2600" b="0" i="0" kern="1200" baseline="0">
                <a:solidFill>
                  <a:srgbClr val="FFFFFF"/>
                </a:solidFill>
                <a:latin typeface="Georgia" pitchFamily="18" charset="0"/>
              </a:defRPr>
            </a:lvl1pPr>
          </a:lstStyle>
          <a:p>
            <a:pPr lvl="0"/>
            <a:r>
              <a:rPr lang="en-US" dirty="0"/>
              <a:t>Click to edit Master title style</a:t>
            </a:r>
          </a:p>
        </p:txBody>
      </p:sp>
      <p:sp>
        <p:nvSpPr>
          <p:cNvPr id="6" name="Content Placeholder 5"/>
          <p:cNvSpPr>
            <a:spLocks noGrp="1"/>
          </p:cNvSpPr>
          <p:nvPr>
            <p:ph sz="quarter" idx="10"/>
          </p:nvPr>
        </p:nvSpPr>
        <p:spPr>
          <a:xfrm>
            <a:off x="711200" y="1371600"/>
            <a:ext cx="10769600" cy="4953000"/>
          </a:xfrm>
          <a:prstGeom prst="rect">
            <a:avLst/>
          </a:prstGeom>
        </p:spPr>
        <p:txBody>
          <a:bodyPr wrap="square" anchor="t" anchorCtr="0">
            <a:normAutofit/>
          </a:bodyPr>
          <a:lstStyle>
            <a:lvl1pPr algn="l">
              <a:lnSpc>
                <a:spcPct val="100000"/>
              </a:lnSpc>
              <a:spcBef>
                <a:spcPts val="0"/>
              </a:spcBef>
              <a:spcAft>
                <a:spcPts val="1200"/>
              </a:spcAft>
              <a:buClrTx/>
              <a:defRPr sz="2200" b="0">
                <a:solidFill>
                  <a:srgbClr val="3D2F2A"/>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Char char="§"/>
              <a:defRPr sz="2200">
                <a:solidFill>
                  <a:srgbClr val="3B4C5F"/>
                </a:solidFill>
                <a:latin typeface="Trebuchet MS" pitchFamily="34" charset="0"/>
              </a:defRPr>
            </a:lvl2pPr>
            <a:lvl3pPr algn="l">
              <a:lnSpc>
                <a:spcPct val="100000"/>
              </a:lnSpc>
              <a:spcBef>
                <a:spcPts val="0"/>
              </a:spcBef>
              <a:spcAft>
                <a:spcPts val="1200"/>
              </a:spcAft>
              <a:buClrTx/>
              <a:defRPr sz="2200">
                <a:solidFill>
                  <a:srgbClr val="3D2F2A"/>
                </a:solidFill>
                <a:latin typeface="Trebuchet MS" pitchFamily="34" charset="0"/>
              </a:defRPr>
            </a:lvl3pPr>
            <a:lvl4pPr algn="l">
              <a:lnSpc>
                <a:spcPct val="100000"/>
              </a:lnSpc>
              <a:spcBef>
                <a:spcPts val="0"/>
              </a:spcBef>
              <a:spcAft>
                <a:spcPts val="1200"/>
              </a:spcAft>
              <a:buClrTx/>
              <a:buFont typeface="Wingdings" pitchFamily="2" charset="2"/>
              <a:buChar char="§"/>
              <a:defRPr>
                <a:solidFill>
                  <a:srgbClr val="3B4C5F"/>
                </a:solidFill>
                <a:latin typeface="Trebuchet MS" pitchFamily="34" charset="0"/>
              </a:defRPr>
            </a:lvl4pPr>
            <a:lvl5pPr algn="l">
              <a:lnSpc>
                <a:spcPct val="100000"/>
              </a:lnSpc>
              <a:spcBef>
                <a:spcPts val="0"/>
              </a:spcBef>
              <a:spcAft>
                <a:spcPts val="1200"/>
              </a:spcAft>
              <a:buClrTx/>
              <a:buFont typeface="Arial" pitchFamily="34" charset="0"/>
              <a:buChar char="•"/>
              <a:defRPr>
                <a:solidFill>
                  <a:srgbClr val="3D2F2A"/>
                </a:solidFill>
                <a:latin typeface="Trebuchet MS"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1_Multiple Verse">
    <p:spTree>
      <p:nvGrpSpPr>
        <p:cNvPr id="1" name=""/>
        <p:cNvGrpSpPr/>
        <p:nvPr/>
      </p:nvGrpSpPr>
      <p:grpSpPr>
        <a:xfrm>
          <a:off x="0" y="0"/>
          <a:ext cx="0" cy="0"/>
          <a:chOff x="0" y="0"/>
          <a:chExt cx="0" cy="0"/>
        </a:xfrm>
      </p:grpSpPr>
      <p:sp>
        <p:nvSpPr>
          <p:cNvPr id="5" name="Content Placeholder 5"/>
          <p:cNvSpPr>
            <a:spLocks noGrp="1"/>
          </p:cNvSpPr>
          <p:nvPr>
            <p:ph sz="quarter" idx="11"/>
          </p:nvPr>
        </p:nvSpPr>
        <p:spPr>
          <a:xfrm>
            <a:off x="711200" y="1371600"/>
            <a:ext cx="10769600" cy="4953000"/>
          </a:xfrm>
          <a:prstGeom prst="rect">
            <a:avLst/>
          </a:prstGeom>
        </p:spPr>
        <p:txBody>
          <a:bodyPr wrap="square" anchor="t" anchorCtr="0">
            <a:normAutofit/>
          </a:bodyPr>
          <a:lstStyle>
            <a:lvl1pPr algn="l">
              <a:lnSpc>
                <a:spcPct val="100000"/>
              </a:lnSpc>
              <a:spcBef>
                <a:spcPts val="0"/>
              </a:spcBef>
              <a:spcAft>
                <a:spcPts val="1200"/>
              </a:spcAft>
              <a:buClrTx/>
              <a:buNone/>
              <a:defRPr sz="2600" b="0" i="1">
                <a:solidFill>
                  <a:srgbClr val="F8F8F8"/>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None/>
              <a:defRPr sz="2400">
                <a:solidFill>
                  <a:srgbClr val="3B4C5F"/>
                </a:solidFill>
                <a:latin typeface="Trebuchet MS" pitchFamily="34" charset="0"/>
              </a:defRPr>
            </a:lvl2pPr>
            <a:lvl3pPr algn="l">
              <a:lnSpc>
                <a:spcPct val="100000"/>
              </a:lnSpc>
              <a:spcBef>
                <a:spcPts val="0"/>
              </a:spcBef>
              <a:spcAft>
                <a:spcPts val="1200"/>
              </a:spcAft>
              <a:buClrTx/>
              <a:buNone/>
              <a:defRPr>
                <a:solidFill>
                  <a:srgbClr val="3D2F2A"/>
                </a:solidFill>
                <a:latin typeface="Trebuchet MS" pitchFamily="34" charset="0"/>
              </a:defRPr>
            </a:lvl3pPr>
            <a:lvl4pPr algn="l">
              <a:lnSpc>
                <a:spcPct val="100000"/>
              </a:lnSpc>
              <a:spcBef>
                <a:spcPts val="0"/>
              </a:spcBef>
              <a:spcAft>
                <a:spcPts val="1200"/>
              </a:spcAft>
              <a:buClrTx/>
              <a:buFont typeface="Wingdings" pitchFamily="2" charset="2"/>
              <a:buNone/>
              <a:defRPr>
                <a:solidFill>
                  <a:srgbClr val="3B4C5F"/>
                </a:solidFill>
                <a:latin typeface="Trebuchet MS" pitchFamily="34" charset="0"/>
              </a:defRPr>
            </a:lvl4pPr>
            <a:lvl5pPr algn="l">
              <a:lnSpc>
                <a:spcPct val="100000"/>
              </a:lnSpc>
              <a:spcBef>
                <a:spcPts val="0"/>
              </a:spcBef>
              <a:spcAft>
                <a:spcPts val="1200"/>
              </a:spcAft>
              <a:buClrTx/>
              <a:buFont typeface="Arial" pitchFamily="34" charset="0"/>
              <a:buNone/>
              <a:defRPr>
                <a:solidFill>
                  <a:srgbClr val="3D2F2A"/>
                </a:solidFill>
                <a:latin typeface="Trebuchet MS" pitchFamily="34" charset="0"/>
              </a:defRPr>
            </a:lvl5pPr>
          </a:lstStyle>
          <a:p>
            <a:pPr lvl="0"/>
            <a:r>
              <a:rPr lang="en-US"/>
              <a:t>Click to edit Master text styles</a:t>
            </a:r>
          </a:p>
        </p:txBody>
      </p:sp>
      <p:sp>
        <p:nvSpPr>
          <p:cNvPr id="4" name="Title 3"/>
          <p:cNvSpPr>
            <a:spLocks noGrp="1"/>
          </p:cNvSpPr>
          <p:nvPr>
            <p:ph type="title"/>
          </p:nvPr>
        </p:nvSpPr>
        <p:spPr>
          <a:xfrm>
            <a:off x="609600" y="457200"/>
            <a:ext cx="8940800" cy="457201"/>
          </a:xfrm>
          <a:prstGeom prst="rect">
            <a:avLst/>
          </a:prstGeom>
        </p:spPr>
        <p:txBody>
          <a:bodyPr anchor="ctr">
            <a:noAutofit/>
          </a:bodyPr>
          <a:lstStyle>
            <a:lvl1pPr algn="l">
              <a:defRPr sz="2600" b="1" i="0">
                <a:solidFill>
                  <a:srgbClr val="FFFF99"/>
                </a:solidFill>
                <a:latin typeface="Georgia" pitchFamily="18" charset="0"/>
              </a:defRPr>
            </a:lvl1pPr>
          </a:lstStyle>
          <a:p>
            <a:pPr lvl="0"/>
            <a:r>
              <a:rPr lang="en-US"/>
              <a:t>Click to edit Master title style</a:t>
            </a:r>
            <a:endParaRPr 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1_Verse with multiple verses">
    <p:spTree>
      <p:nvGrpSpPr>
        <p:cNvPr id="1" name=""/>
        <p:cNvGrpSpPr/>
        <p:nvPr/>
      </p:nvGrpSpPr>
      <p:grpSpPr>
        <a:xfrm>
          <a:off x="0" y="0"/>
          <a:ext cx="0" cy="0"/>
          <a:chOff x="0" y="0"/>
          <a:chExt cx="0" cy="0"/>
        </a:xfrm>
      </p:grpSpPr>
      <p:sp>
        <p:nvSpPr>
          <p:cNvPr id="3" name="Title 3"/>
          <p:cNvSpPr txBox="1">
            <a:spLocks/>
          </p:cNvSpPr>
          <p:nvPr userDrawn="1"/>
        </p:nvSpPr>
        <p:spPr>
          <a:xfrm>
            <a:off x="609600" y="490538"/>
            <a:ext cx="8940800" cy="457200"/>
          </a:xfrm>
          <a:prstGeom prst="rect">
            <a:avLst/>
          </a:prstGeom>
        </p:spPr>
        <p:txBody>
          <a:bodyPr anchor="ctr">
            <a:noAutofit/>
          </a:bodyPr>
          <a:lstStyle>
            <a:lvl1pPr algn="l">
              <a:defRPr sz="3600" b="0" i="0">
                <a:solidFill>
                  <a:srgbClr val="FFFFFF"/>
                </a:solidFill>
                <a:latin typeface="Georgia" pitchFamily="18" charset="0"/>
              </a:defRPr>
            </a:lvl1pPr>
          </a:lstStyle>
          <a:p>
            <a:pPr>
              <a:defRPr/>
            </a:pPr>
            <a:r>
              <a:rPr lang="en-US" sz="2600" b="1" kern="0" dirty="0">
                <a:solidFill>
                  <a:srgbClr val="FFFF99"/>
                </a:solidFill>
                <a:ea typeface="+mj-ea"/>
                <a:cs typeface="+mj-cs"/>
              </a:rPr>
              <a:t>Click to edit Master title style</a:t>
            </a:r>
          </a:p>
        </p:txBody>
      </p:sp>
      <p:sp>
        <p:nvSpPr>
          <p:cNvPr id="6" name="Content Placeholder 5"/>
          <p:cNvSpPr>
            <a:spLocks noGrp="1"/>
          </p:cNvSpPr>
          <p:nvPr>
            <p:ph sz="quarter" idx="10"/>
          </p:nvPr>
        </p:nvSpPr>
        <p:spPr>
          <a:xfrm>
            <a:off x="711200" y="1371600"/>
            <a:ext cx="10769600" cy="4953000"/>
          </a:xfrm>
          <a:prstGeom prst="rect">
            <a:avLst/>
          </a:prstGeom>
        </p:spPr>
        <p:txBody>
          <a:bodyPr wrap="square" anchor="t" anchorCtr="0">
            <a:normAutofit/>
          </a:bodyPr>
          <a:lstStyle>
            <a:lvl1pPr algn="l">
              <a:lnSpc>
                <a:spcPct val="100000"/>
              </a:lnSpc>
              <a:spcBef>
                <a:spcPts val="0"/>
              </a:spcBef>
              <a:spcAft>
                <a:spcPts val="1200"/>
              </a:spcAft>
              <a:buClrTx/>
              <a:buNone/>
              <a:defRPr sz="2600" b="0" i="1">
                <a:solidFill>
                  <a:srgbClr val="F8F8F8"/>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None/>
              <a:defRPr sz="2400">
                <a:solidFill>
                  <a:srgbClr val="3B4C5F"/>
                </a:solidFill>
                <a:latin typeface="Trebuchet MS" pitchFamily="34" charset="0"/>
              </a:defRPr>
            </a:lvl2pPr>
            <a:lvl3pPr algn="l">
              <a:lnSpc>
                <a:spcPct val="100000"/>
              </a:lnSpc>
              <a:spcBef>
                <a:spcPts val="0"/>
              </a:spcBef>
              <a:spcAft>
                <a:spcPts val="1200"/>
              </a:spcAft>
              <a:buClrTx/>
              <a:buNone/>
              <a:defRPr>
                <a:solidFill>
                  <a:srgbClr val="3D2F2A"/>
                </a:solidFill>
                <a:latin typeface="Trebuchet MS" pitchFamily="34" charset="0"/>
              </a:defRPr>
            </a:lvl3pPr>
            <a:lvl4pPr algn="l">
              <a:lnSpc>
                <a:spcPct val="100000"/>
              </a:lnSpc>
              <a:spcBef>
                <a:spcPts val="0"/>
              </a:spcBef>
              <a:spcAft>
                <a:spcPts val="1200"/>
              </a:spcAft>
              <a:buClrTx/>
              <a:buFont typeface="Wingdings" pitchFamily="2" charset="2"/>
              <a:buNone/>
              <a:defRPr>
                <a:solidFill>
                  <a:srgbClr val="3B4C5F"/>
                </a:solidFill>
                <a:latin typeface="Trebuchet MS" pitchFamily="34" charset="0"/>
              </a:defRPr>
            </a:lvl4pPr>
            <a:lvl5pPr algn="l">
              <a:lnSpc>
                <a:spcPct val="100000"/>
              </a:lnSpc>
              <a:spcBef>
                <a:spcPts val="0"/>
              </a:spcBef>
              <a:spcAft>
                <a:spcPts val="1200"/>
              </a:spcAft>
              <a:buClrTx/>
              <a:buFont typeface="Arial" pitchFamily="34" charset="0"/>
              <a:buNone/>
              <a:defRPr>
                <a:solidFill>
                  <a:srgbClr val="3D2F2A"/>
                </a:solidFill>
                <a:latin typeface="Trebuchet MS" pitchFamily="34" charset="0"/>
              </a:defRPr>
            </a:lvl5pPr>
          </a:lstStyle>
          <a:p>
            <a:pPr lvl="0"/>
            <a:r>
              <a:rPr lang="en-US"/>
              <a:t>Click to edit Master text styles</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Title and Content">
    <p:bg>
      <p:bgPr>
        <a:solidFill>
          <a:schemeClr val="tx1"/>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609600" y="304800"/>
            <a:ext cx="8940800" cy="762000"/>
          </a:xfrm>
          <a:prstGeom prst="rect">
            <a:avLst/>
          </a:prstGeom>
        </p:spPr>
        <p:txBody>
          <a:bodyPr anchor="ctr">
            <a:normAutofit/>
          </a:bodyPr>
          <a:lstStyle>
            <a:lvl1pPr algn="l">
              <a:defRPr sz="2800" b="1" i="0" kern="1200" baseline="0">
                <a:solidFill>
                  <a:schemeClr val="tx1"/>
                </a:solidFill>
                <a:latin typeface="+mn-lt"/>
              </a:defRPr>
            </a:lvl1pPr>
          </a:lstStyle>
          <a:p>
            <a:pPr lvl="0"/>
            <a:r>
              <a:rPr lang="en-US" dirty="0"/>
              <a:t>Click to edit Master title style</a:t>
            </a:r>
          </a:p>
        </p:txBody>
      </p:sp>
      <p:sp>
        <p:nvSpPr>
          <p:cNvPr id="6" name="Content Placeholder 5"/>
          <p:cNvSpPr>
            <a:spLocks noGrp="1"/>
          </p:cNvSpPr>
          <p:nvPr>
            <p:ph sz="quarter" idx="10"/>
          </p:nvPr>
        </p:nvSpPr>
        <p:spPr>
          <a:xfrm>
            <a:off x="711200" y="1371600"/>
            <a:ext cx="10769600" cy="4953000"/>
          </a:xfrm>
          <a:prstGeom prst="rect">
            <a:avLst/>
          </a:prstGeom>
        </p:spPr>
        <p:txBody>
          <a:bodyPr wrap="square" anchor="t" anchorCtr="0">
            <a:normAutofit/>
          </a:bodyPr>
          <a:lstStyle>
            <a:lvl1pPr algn="l">
              <a:lnSpc>
                <a:spcPct val="100000"/>
              </a:lnSpc>
              <a:spcBef>
                <a:spcPts val="0"/>
              </a:spcBef>
              <a:spcAft>
                <a:spcPts val="1200"/>
              </a:spcAft>
              <a:buClrTx/>
              <a:defRPr sz="2400" b="0">
                <a:solidFill>
                  <a:srgbClr val="333333"/>
                </a:solidFill>
                <a:latin typeface="+mn-lt"/>
                <a:cs typeface="Times New Roman" pitchFamily="18" charset="0"/>
              </a:defRPr>
            </a:lvl1pPr>
            <a:lvl2pPr algn="l">
              <a:lnSpc>
                <a:spcPct val="100000"/>
              </a:lnSpc>
              <a:spcBef>
                <a:spcPts val="0"/>
              </a:spcBef>
              <a:spcAft>
                <a:spcPts val="1200"/>
              </a:spcAft>
              <a:buClrTx/>
              <a:buFont typeface="Wingdings" pitchFamily="2" charset="2"/>
              <a:buChar char="§"/>
              <a:defRPr sz="2400">
                <a:solidFill>
                  <a:srgbClr val="333333"/>
                </a:solidFill>
                <a:latin typeface="+mn-lt"/>
              </a:defRPr>
            </a:lvl2pPr>
            <a:lvl3pPr algn="l">
              <a:lnSpc>
                <a:spcPct val="100000"/>
              </a:lnSpc>
              <a:spcBef>
                <a:spcPts val="0"/>
              </a:spcBef>
              <a:spcAft>
                <a:spcPts val="1200"/>
              </a:spcAft>
              <a:buClrTx/>
              <a:defRPr sz="2400">
                <a:solidFill>
                  <a:srgbClr val="333333"/>
                </a:solidFill>
                <a:latin typeface="+mn-lt"/>
              </a:defRPr>
            </a:lvl3pPr>
            <a:lvl4pPr algn="l">
              <a:lnSpc>
                <a:spcPct val="100000"/>
              </a:lnSpc>
              <a:spcBef>
                <a:spcPts val="0"/>
              </a:spcBef>
              <a:spcAft>
                <a:spcPts val="1200"/>
              </a:spcAft>
              <a:buClrTx/>
              <a:buFont typeface="Wingdings" pitchFamily="2" charset="2"/>
              <a:buChar char="§"/>
              <a:defRPr sz="2400">
                <a:solidFill>
                  <a:srgbClr val="333333"/>
                </a:solidFill>
                <a:latin typeface="+mn-lt"/>
              </a:defRPr>
            </a:lvl4pPr>
            <a:lvl5pPr algn="l">
              <a:lnSpc>
                <a:spcPct val="100000"/>
              </a:lnSpc>
              <a:spcBef>
                <a:spcPts val="0"/>
              </a:spcBef>
              <a:spcAft>
                <a:spcPts val="1200"/>
              </a:spcAft>
              <a:buClrTx/>
              <a:buFont typeface="Arial" pitchFamily="34" charset="0"/>
              <a:buChar char="•"/>
              <a:defRPr sz="2400">
                <a:solidFill>
                  <a:srgbClr val="333333"/>
                </a:solidFill>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1_Title with Quote">
    <p:spTree>
      <p:nvGrpSpPr>
        <p:cNvPr id="1" name=""/>
        <p:cNvGrpSpPr/>
        <p:nvPr/>
      </p:nvGrpSpPr>
      <p:grpSpPr>
        <a:xfrm>
          <a:off x="0" y="0"/>
          <a:ext cx="0" cy="0"/>
          <a:chOff x="0" y="0"/>
          <a:chExt cx="0" cy="0"/>
        </a:xfrm>
      </p:grpSpPr>
      <p:sp>
        <p:nvSpPr>
          <p:cNvPr id="4" name="Title 3"/>
          <p:cNvSpPr>
            <a:spLocks noGrp="1"/>
          </p:cNvSpPr>
          <p:nvPr>
            <p:ph type="title"/>
          </p:nvPr>
        </p:nvSpPr>
        <p:spPr>
          <a:xfrm>
            <a:off x="609600" y="304800"/>
            <a:ext cx="8940800" cy="762000"/>
          </a:xfrm>
          <a:prstGeom prst="rect">
            <a:avLst/>
          </a:prstGeom>
        </p:spPr>
        <p:txBody>
          <a:bodyPr anchor="ctr">
            <a:normAutofit/>
          </a:bodyPr>
          <a:lstStyle>
            <a:lvl1pPr algn="l">
              <a:defRPr sz="2600" b="1" i="0" kern="1200" baseline="0">
                <a:solidFill>
                  <a:srgbClr val="FFFF99"/>
                </a:solidFill>
                <a:latin typeface="Georgia" pitchFamily="18" charset="0"/>
              </a:defRPr>
            </a:lvl1pPr>
          </a:lstStyle>
          <a:p>
            <a:pPr lvl="0"/>
            <a:r>
              <a:rPr lang="en-US"/>
              <a:t>Click to edit Master title style</a:t>
            </a:r>
            <a:endParaRPr lang="en-US" dirty="0"/>
          </a:p>
        </p:txBody>
      </p:sp>
      <p:sp>
        <p:nvSpPr>
          <p:cNvPr id="6" name="Content Placeholder 5"/>
          <p:cNvSpPr>
            <a:spLocks noGrp="1"/>
          </p:cNvSpPr>
          <p:nvPr>
            <p:ph sz="quarter" idx="10"/>
          </p:nvPr>
        </p:nvSpPr>
        <p:spPr>
          <a:xfrm>
            <a:off x="711200" y="1371600"/>
            <a:ext cx="10769600" cy="4953000"/>
          </a:xfrm>
          <a:prstGeom prst="rect">
            <a:avLst/>
          </a:prstGeom>
        </p:spPr>
        <p:txBody>
          <a:bodyPr wrap="square" anchor="t" anchorCtr="0">
            <a:normAutofit/>
          </a:bodyPr>
          <a:lstStyle>
            <a:lvl1pPr marL="0" indent="0" algn="l">
              <a:lnSpc>
                <a:spcPct val="100000"/>
              </a:lnSpc>
              <a:spcBef>
                <a:spcPts val="0"/>
              </a:spcBef>
              <a:spcAft>
                <a:spcPts val="1200"/>
              </a:spcAft>
              <a:buClrTx/>
              <a:buNone/>
              <a:defRPr sz="2600" b="0" i="1">
                <a:solidFill>
                  <a:srgbClr val="F8F8F8"/>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None/>
              <a:defRPr sz="2600" i="1">
                <a:solidFill>
                  <a:srgbClr val="FFFF99"/>
                </a:solidFill>
                <a:latin typeface="Trebuchet MS" pitchFamily="34" charset="0"/>
              </a:defRPr>
            </a:lvl2pPr>
            <a:lvl3pPr algn="l">
              <a:lnSpc>
                <a:spcPct val="100000"/>
              </a:lnSpc>
              <a:spcBef>
                <a:spcPts val="0"/>
              </a:spcBef>
              <a:spcAft>
                <a:spcPts val="1200"/>
              </a:spcAft>
              <a:buClrTx/>
              <a:buNone/>
              <a:defRPr sz="2600" i="1">
                <a:solidFill>
                  <a:srgbClr val="F8F8F8"/>
                </a:solidFill>
                <a:latin typeface="Trebuchet MS" pitchFamily="34" charset="0"/>
              </a:defRPr>
            </a:lvl3pPr>
            <a:lvl4pPr algn="l">
              <a:lnSpc>
                <a:spcPct val="100000"/>
              </a:lnSpc>
              <a:spcBef>
                <a:spcPts val="0"/>
              </a:spcBef>
              <a:spcAft>
                <a:spcPts val="1200"/>
              </a:spcAft>
              <a:buClrTx/>
              <a:buFont typeface="Wingdings" pitchFamily="2" charset="2"/>
              <a:buNone/>
              <a:defRPr sz="2600" i="1">
                <a:solidFill>
                  <a:srgbClr val="FFFF99"/>
                </a:solidFill>
                <a:latin typeface="Trebuchet MS" pitchFamily="34" charset="0"/>
              </a:defRPr>
            </a:lvl4pPr>
            <a:lvl5pPr algn="l">
              <a:lnSpc>
                <a:spcPct val="100000"/>
              </a:lnSpc>
              <a:spcBef>
                <a:spcPts val="0"/>
              </a:spcBef>
              <a:spcAft>
                <a:spcPts val="1200"/>
              </a:spcAft>
              <a:buClrTx/>
              <a:buFont typeface="Arial" pitchFamily="34" charset="0"/>
              <a:buNone/>
              <a:defRPr sz="2600" i="1">
                <a:solidFill>
                  <a:srgbClr val="F8F8F8"/>
                </a:solidFill>
                <a:latin typeface="Trebuchet MS"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4.xml><?xml version="1.0" encoding="utf-8"?>
<p:sldLayout xmlns:a="http://schemas.openxmlformats.org/drawingml/2006/main" xmlns:r="http://schemas.openxmlformats.org/officeDocument/2006/relationships" xmlns:p="http://schemas.openxmlformats.org/presentationml/2006/main" userDrawn="1">
  <p:cSld name="3_Single Verse with box explanation">
    <p:spTree>
      <p:nvGrpSpPr>
        <p:cNvPr id="1" name=""/>
        <p:cNvGrpSpPr/>
        <p:nvPr/>
      </p:nvGrpSpPr>
      <p:grpSpPr>
        <a:xfrm>
          <a:off x="0" y="0"/>
          <a:ext cx="0" cy="0"/>
          <a:chOff x="0" y="0"/>
          <a:chExt cx="0" cy="0"/>
        </a:xfrm>
      </p:grpSpPr>
      <p:sp>
        <p:nvSpPr>
          <p:cNvPr id="4" name="Title 3"/>
          <p:cNvSpPr>
            <a:spLocks noGrp="1"/>
          </p:cNvSpPr>
          <p:nvPr>
            <p:ph type="title"/>
          </p:nvPr>
        </p:nvSpPr>
        <p:spPr>
          <a:xfrm>
            <a:off x="609600" y="457200"/>
            <a:ext cx="8940800" cy="457201"/>
          </a:xfrm>
          <a:prstGeom prst="rect">
            <a:avLst/>
          </a:prstGeom>
        </p:spPr>
        <p:txBody>
          <a:bodyPr anchor="ctr">
            <a:noAutofit/>
          </a:bodyPr>
          <a:lstStyle>
            <a:lvl1pPr algn="l">
              <a:defRPr sz="2600" b="1" i="0">
                <a:solidFill>
                  <a:srgbClr val="FFFF99"/>
                </a:solidFill>
                <a:latin typeface="Georgia" pitchFamily="18" charset="0"/>
              </a:defRPr>
            </a:lvl1pPr>
          </a:lstStyle>
          <a:p>
            <a:pPr lvl="0"/>
            <a:r>
              <a:rPr lang="en-US"/>
              <a:t>Click to edit Master title style</a:t>
            </a:r>
            <a:endParaRPr lang="en-US" dirty="0"/>
          </a:p>
        </p:txBody>
      </p:sp>
      <p:sp>
        <p:nvSpPr>
          <p:cNvPr id="6" name="Content Placeholder 5"/>
          <p:cNvSpPr>
            <a:spLocks noGrp="1"/>
          </p:cNvSpPr>
          <p:nvPr>
            <p:ph sz="quarter" idx="10"/>
          </p:nvPr>
        </p:nvSpPr>
        <p:spPr>
          <a:xfrm>
            <a:off x="914400" y="1524000"/>
            <a:ext cx="10363200" cy="1676400"/>
          </a:xfrm>
          <a:prstGeom prst="rect">
            <a:avLst/>
          </a:prstGeom>
          <a:ln w="28575">
            <a:solidFill>
              <a:srgbClr val="F8F8F8"/>
            </a:solidFill>
          </a:ln>
        </p:spPr>
        <p:txBody>
          <a:bodyPr wrap="square" lIns="91440" tIns="91440" rIns="91440" bIns="91440" anchor="ctr" anchorCtr="1">
            <a:normAutofit/>
          </a:bodyPr>
          <a:lstStyle>
            <a:lvl1pPr marL="0" indent="0" algn="ctr">
              <a:lnSpc>
                <a:spcPct val="100000"/>
              </a:lnSpc>
              <a:spcBef>
                <a:spcPts val="0"/>
              </a:spcBef>
              <a:spcAft>
                <a:spcPts val="1200"/>
              </a:spcAft>
              <a:buClrTx/>
              <a:buNone/>
              <a:defRPr sz="2600" b="0" i="1">
                <a:solidFill>
                  <a:srgbClr val="F8F8F8"/>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None/>
              <a:defRPr sz="2400">
                <a:solidFill>
                  <a:srgbClr val="3B4C5F"/>
                </a:solidFill>
                <a:latin typeface="Trebuchet MS" pitchFamily="34" charset="0"/>
              </a:defRPr>
            </a:lvl2pPr>
            <a:lvl3pPr algn="l">
              <a:lnSpc>
                <a:spcPct val="100000"/>
              </a:lnSpc>
              <a:spcBef>
                <a:spcPts val="0"/>
              </a:spcBef>
              <a:spcAft>
                <a:spcPts val="1200"/>
              </a:spcAft>
              <a:buClrTx/>
              <a:buNone/>
              <a:defRPr>
                <a:solidFill>
                  <a:srgbClr val="3D2F2A"/>
                </a:solidFill>
                <a:latin typeface="Trebuchet MS" pitchFamily="34" charset="0"/>
              </a:defRPr>
            </a:lvl3pPr>
            <a:lvl4pPr algn="l">
              <a:lnSpc>
                <a:spcPct val="100000"/>
              </a:lnSpc>
              <a:spcBef>
                <a:spcPts val="0"/>
              </a:spcBef>
              <a:spcAft>
                <a:spcPts val="1200"/>
              </a:spcAft>
              <a:buClrTx/>
              <a:buFont typeface="Wingdings" pitchFamily="2" charset="2"/>
              <a:buNone/>
              <a:defRPr>
                <a:solidFill>
                  <a:srgbClr val="3B4C5F"/>
                </a:solidFill>
                <a:latin typeface="Trebuchet MS" pitchFamily="34" charset="0"/>
              </a:defRPr>
            </a:lvl4pPr>
            <a:lvl5pPr algn="l">
              <a:lnSpc>
                <a:spcPct val="100000"/>
              </a:lnSpc>
              <a:spcBef>
                <a:spcPts val="0"/>
              </a:spcBef>
              <a:spcAft>
                <a:spcPts val="1200"/>
              </a:spcAft>
              <a:buClrTx/>
              <a:buFont typeface="Arial" pitchFamily="34" charset="0"/>
              <a:buNone/>
              <a:defRPr>
                <a:solidFill>
                  <a:srgbClr val="3D2F2A"/>
                </a:solidFill>
                <a:latin typeface="Trebuchet MS" pitchFamily="34" charset="0"/>
              </a:defRPr>
            </a:lvl5pPr>
          </a:lstStyle>
          <a:p>
            <a:pPr lvl="0"/>
            <a:r>
              <a:rPr lang="en-US"/>
              <a:t>Click to edit Master text styles</a:t>
            </a:r>
          </a:p>
        </p:txBody>
      </p:sp>
      <p:sp>
        <p:nvSpPr>
          <p:cNvPr id="7" name="Content Placeholder 5"/>
          <p:cNvSpPr>
            <a:spLocks noGrp="1"/>
          </p:cNvSpPr>
          <p:nvPr>
            <p:ph sz="quarter" idx="11"/>
          </p:nvPr>
        </p:nvSpPr>
        <p:spPr>
          <a:xfrm>
            <a:off x="914400" y="3886200"/>
            <a:ext cx="10363200" cy="2438400"/>
          </a:xfrm>
          <a:prstGeom prst="rect">
            <a:avLst/>
          </a:prstGeom>
          <a:ln w="28575">
            <a:noFill/>
          </a:ln>
        </p:spPr>
        <p:txBody>
          <a:bodyPr wrap="square" lIns="91440" tIns="91440" rIns="91440" bIns="91440" anchor="ctr" anchorCtr="1">
            <a:normAutofit/>
          </a:bodyPr>
          <a:lstStyle>
            <a:lvl1pPr marL="0" indent="0" algn="ctr">
              <a:lnSpc>
                <a:spcPct val="100000"/>
              </a:lnSpc>
              <a:spcBef>
                <a:spcPts val="0"/>
              </a:spcBef>
              <a:spcAft>
                <a:spcPts val="1200"/>
              </a:spcAft>
              <a:buClrTx/>
              <a:buNone/>
              <a:defRPr sz="2600" b="0" i="1">
                <a:solidFill>
                  <a:srgbClr val="F8F8F8"/>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None/>
              <a:defRPr sz="2400">
                <a:solidFill>
                  <a:srgbClr val="3B4C5F"/>
                </a:solidFill>
                <a:latin typeface="Trebuchet MS" pitchFamily="34" charset="0"/>
              </a:defRPr>
            </a:lvl2pPr>
            <a:lvl3pPr algn="l">
              <a:lnSpc>
                <a:spcPct val="100000"/>
              </a:lnSpc>
              <a:spcBef>
                <a:spcPts val="0"/>
              </a:spcBef>
              <a:spcAft>
                <a:spcPts val="1200"/>
              </a:spcAft>
              <a:buClrTx/>
              <a:buNone/>
              <a:defRPr>
                <a:solidFill>
                  <a:srgbClr val="3D2F2A"/>
                </a:solidFill>
                <a:latin typeface="Trebuchet MS" pitchFamily="34" charset="0"/>
              </a:defRPr>
            </a:lvl3pPr>
            <a:lvl4pPr algn="l">
              <a:lnSpc>
                <a:spcPct val="100000"/>
              </a:lnSpc>
              <a:spcBef>
                <a:spcPts val="0"/>
              </a:spcBef>
              <a:spcAft>
                <a:spcPts val="1200"/>
              </a:spcAft>
              <a:buClrTx/>
              <a:buFont typeface="Wingdings" pitchFamily="2" charset="2"/>
              <a:buNone/>
              <a:defRPr>
                <a:solidFill>
                  <a:srgbClr val="3B4C5F"/>
                </a:solidFill>
                <a:latin typeface="Trebuchet MS" pitchFamily="34" charset="0"/>
              </a:defRPr>
            </a:lvl4pPr>
            <a:lvl5pPr algn="l">
              <a:lnSpc>
                <a:spcPct val="100000"/>
              </a:lnSpc>
              <a:spcBef>
                <a:spcPts val="0"/>
              </a:spcBef>
              <a:spcAft>
                <a:spcPts val="1200"/>
              </a:spcAft>
              <a:buClrTx/>
              <a:buFont typeface="Arial" pitchFamily="34" charset="0"/>
              <a:buNone/>
              <a:defRPr>
                <a:solidFill>
                  <a:srgbClr val="3D2F2A"/>
                </a:solidFill>
                <a:latin typeface="Trebuchet MS" pitchFamily="34" charset="0"/>
              </a:defRPr>
            </a:lvl5pPr>
          </a:lstStyle>
          <a:p>
            <a:pPr lvl="0"/>
            <a:r>
              <a:rPr lang="en-US"/>
              <a:t>Click to edit Master text styles</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5.xml><?xml version="1.0" encoding="utf-8"?>
<p:sldLayout xmlns:a="http://schemas.openxmlformats.org/drawingml/2006/main" xmlns:r="http://schemas.openxmlformats.org/officeDocument/2006/relationships" xmlns:p="http://schemas.openxmlformats.org/presentationml/2006/main" userDrawn="1">
  <p:cSld name="7_Single Verse with box explanation">
    <p:spTree>
      <p:nvGrpSpPr>
        <p:cNvPr id="1" name=""/>
        <p:cNvGrpSpPr/>
        <p:nvPr/>
      </p:nvGrpSpPr>
      <p:grpSpPr>
        <a:xfrm>
          <a:off x="0" y="0"/>
          <a:ext cx="0" cy="0"/>
          <a:chOff x="0" y="0"/>
          <a:chExt cx="0" cy="0"/>
        </a:xfrm>
      </p:grpSpPr>
      <p:sp>
        <p:nvSpPr>
          <p:cNvPr id="4" name="Title 3"/>
          <p:cNvSpPr>
            <a:spLocks noGrp="1"/>
          </p:cNvSpPr>
          <p:nvPr>
            <p:ph type="title"/>
          </p:nvPr>
        </p:nvSpPr>
        <p:spPr>
          <a:xfrm>
            <a:off x="609600" y="457200"/>
            <a:ext cx="8940800" cy="457201"/>
          </a:xfrm>
          <a:prstGeom prst="rect">
            <a:avLst/>
          </a:prstGeom>
        </p:spPr>
        <p:txBody>
          <a:bodyPr anchor="ctr">
            <a:noAutofit/>
          </a:bodyPr>
          <a:lstStyle>
            <a:lvl1pPr algn="l">
              <a:defRPr sz="2600" b="1" i="0">
                <a:solidFill>
                  <a:srgbClr val="FFFF99"/>
                </a:solidFill>
                <a:latin typeface="Georgia" pitchFamily="18" charset="0"/>
              </a:defRPr>
            </a:lvl1pPr>
          </a:lstStyle>
          <a:p>
            <a:pPr lvl="0"/>
            <a:r>
              <a:rPr lang="en-US"/>
              <a:t>Click to edit Master title style</a:t>
            </a:r>
            <a:endParaRPr lang="en-US" dirty="0"/>
          </a:p>
        </p:txBody>
      </p:sp>
      <p:sp>
        <p:nvSpPr>
          <p:cNvPr id="6" name="Content Placeholder 5"/>
          <p:cNvSpPr>
            <a:spLocks noGrp="1"/>
          </p:cNvSpPr>
          <p:nvPr>
            <p:ph sz="quarter" idx="10"/>
          </p:nvPr>
        </p:nvSpPr>
        <p:spPr>
          <a:xfrm>
            <a:off x="914400" y="1524000"/>
            <a:ext cx="10363200" cy="1676400"/>
          </a:xfrm>
          <a:prstGeom prst="rect">
            <a:avLst/>
          </a:prstGeom>
          <a:ln w="28575">
            <a:solidFill>
              <a:srgbClr val="F8F8F8"/>
            </a:solidFill>
          </a:ln>
        </p:spPr>
        <p:txBody>
          <a:bodyPr wrap="square" lIns="91440" tIns="91440" rIns="91440" bIns="91440" anchor="ctr" anchorCtr="1">
            <a:normAutofit/>
          </a:bodyPr>
          <a:lstStyle>
            <a:lvl1pPr marL="0" indent="0" algn="ctr">
              <a:lnSpc>
                <a:spcPct val="100000"/>
              </a:lnSpc>
              <a:spcBef>
                <a:spcPts val="0"/>
              </a:spcBef>
              <a:spcAft>
                <a:spcPts val="1200"/>
              </a:spcAft>
              <a:buClrTx/>
              <a:buNone/>
              <a:defRPr sz="2600" b="0" i="1">
                <a:solidFill>
                  <a:srgbClr val="F8F8F8"/>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None/>
              <a:defRPr sz="2400">
                <a:solidFill>
                  <a:srgbClr val="3B4C5F"/>
                </a:solidFill>
                <a:latin typeface="Trebuchet MS" pitchFamily="34" charset="0"/>
              </a:defRPr>
            </a:lvl2pPr>
            <a:lvl3pPr algn="l">
              <a:lnSpc>
                <a:spcPct val="100000"/>
              </a:lnSpc>
              <a:spcBef>
                <a:spcPts val="0"/>
              </a:spcBef>
              <a:spcAft>
                <a:spcPts val="1200"/>
              </a:spcAft>
              <a:buClrTx/>
              <a:buNone/>
              <a:defRPr>
                <a:solidFill>
                  <a:srgbClr val="3D2F2A"/>
                </a:solidFill>
                <a:latin typeface="Trebuchet MS" pitchFamily="34" charset="0"/>
              </a:defRPr>
            </a:lvl3pPr>
            <a:lvl4pPr algn="l">
              <a:lnSpc>
                <a:spcPct val="100000"/>
              </a:lnSpc>
              <a:spcBef>
                <a:spcPts val="0"/>
              </a:spcBef>
              <a:spcAft>
                <a:spcPts val="1200"/>
              </a:spcAft>
              <a:buClrTx/>
              <a:buFont typeface="Wingdings" pitchFamily="2" charset="2"/>
              <a:buNone/>
              <a:defRPr>
                <a:solidFill>
                  <a:srgbClr val="3B4C5F"/>
                </a:solidFill>
                <a:latin typeface="Trebuchet MS" pitchFamily="34" charset="0"/>
              </a:defRPr>
            </a:lvl4pPr>
            <a:lvl5pPr algn="l">
              <a:lnSpc>
                <a:spcPct val="100000"/>
              </a:lnSpc>
              <a:spcBef>
                <a:spcPts val="0"/>
              </a:spcBef>
              <a:spcAft>
                <a:spcPts val="1200"/>
              </a:spcAft>
              <a:buClrTx/>
              <a:buFont typeface="Arial" pitchFamily="34" charset="0"/>
              <a:buNone/>
              <a:defRPr>
                <a:solidFill>
                  <a:srgbClr val="3D2F2A"/>
                </a:solidFill>
                <a:latin typeface="Trebuchet MS" pitchFamily="34" charset="0"/>
              </a:defRPr>
            </a:lvl5pPr>
          </a:lstStyle>
          <a:p>
            <a:pPr lvl="0"/>
            <a:r>
              <a:rPr lang="en-US"/>
              <a:t>Click to edit Master text styles</a:t>
            </a:r>
          </a:p>
        </p:txBody>
      </p:sp>
      <p:sp>
        <p:nvSpPr>
          <p:cNvPr id="7" name="Content Placeholder 5"/>
          <p:cNvSpPr>
            <a:spLocks noGrp="1"/>
          </p:cNvSpPr>
          <p:nvPr>
            <p:ph sz="quarter" idx="11"/>
          </p:nvPr>
        </p:nvSpPr>
        <p:spPr>
          <a:xfrm>
            <a:off x="914400" y="3886200"/>
            <a:ext cx="10363200" cy="2438400"/>
          </a:xfrm>
          <a:prstGeom prst="rect">
            <a:avLst/>
          </a:prstGeom>
          <a:ln w="28575">
            <a:noFill/>
          </a:ln>
        </p:spPr>
        <p:txBody>
          <a:bodyPr wrap="square" lIns="91440" tIns="91440" rIns="91440" bIns="91440" anchor="ctr" anchorCtr="1">
            <a:normAutofit/>
          </a:bodyPr>
          <a:lstStyle>
            <a:lvl1pPr marL="0" indent="0" algn="ctr">
              <a:lnSpc>
                <a:spcPct val="100000"/>
              </a:lnSpc>
              <a:spcBef>
                <a:spcPts val="0"/>
              </a:spcBef>
              <a:spcAft>
                <a:spcPts val="1200"/>
              </a:spcAft>
              <a:buClrTx/>
              <a:buNone/>
              <a:defRPr sz="2600" b="0" i="1">
                <a:solidFill>
                  <a:srgbClr val="F8F8F8"/>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None/>
              <a:defRPr sz="2400">
                <a:solidFill>
                  <a:srgbClr val="3B4C5F"/>
                </a:solidFill>
                <a:latin typeface="Trebuchet MS" pitchFamily="34" charset="0"/>
              </a:defRPr>
            </a:lvl2pPr>
            <a:lvl3pPr algn="l">
              <a:lnSpc>
                <a:spcPct val="100000"/>
              </a:lnSpc>
              <a:spcBef>
                <a:spcPts val="0"/>
              </a:spcBef>
              <a:spcAft>
                <a:spcPts val="1200"/>
              </a:spcAft>
              <a:buClrTx/>
              <a:buNone/>
              <a:defRPr>
                <a:solidFill>
                  <a:srgbClr val="3D2F2A"/>
                </a:solidFill>
                <a:latin typeface="Trebuchet MS" pitchFamily="34" charset="0"/>
              </a:defRPr>
            </a:lvl3pPr>
            <a:lvl4pPr algn="l">
              <a:lnSpc>
                <a:spcPct val="100000"/>
              </a:lnSpc>
              <a:spcBef>
                <a:spcPts val="0"/>
              </a:spcBef>
              <a:spcAft>
                <a:spcPts val="1200"/>
              </a:spcAft>
              <a:buClrTx/>
              <a:buFont typeface="Wingdings" pitchFamily="2" charset="2"/>
              <a:buNone/>
              <a:defRPr>
                <a:solidFill>
                  <a:srgbClr val="3B4C5F"/>
                </a:solidFill>
                <a:latin typeface="Trebuchet MS" pitchFamily="34" charset="0"/>
              </a:defRPr>
            </a:lvl4pPr>
            <a:lvl5pPr algn="l">
              <a:lnSpc>
                <a:spcPct val="100000"/>
              </a:lnSpc>
              <a:spcBef>
                <a:spcPts val="0"/>
              </a:spcBef>
              <a:spcAft>
                <a:spcPts val="1200"/>
              </a:spcAft>
              <a:buClrTx/>
              <a:buFont typeface="Arial" pitchFamily="34" charset="0"/>
              <a:buNone/>
              <a:defRPr>
                <a:solidFill>
                  <a:srgbClr val="3D2F2A"/>
                </a:solidFill>
                <a:latin typeface="Trebuchet MS" pitchFamily="34" charset="0"/>
              </a:defRPr>
            </a:lvl5pPr>
          </a:lstStyle>
          <a:p>
            <a:pPr lvl="0"/>
            <a:r>
              <a:rPr lang="en-US"/>
              <a:t>Click to edit Master text styles</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6.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6" name="Content Placeholder 5"/>
          <p:cNvSpPr>
            <a:spLocks noGrp="1"/>
          </p:cNvSpPr>
          <p:nvPr>
            <p:ph sz="quarter" idx="10"/>
          </p:nvPr>
        </p:nvSpPr>
        <p:spPr>
          <a:xfrm>
            <a:off x="711200" y="457200"/>
            <a:ext cx="10769600" cy="5867400"/>
          </a:xfrm>
          <a:prstGeom prst="rect">
            <a:avLst/>
          </a:prstGeom>
        </p:spPr>
        <p:txBody>
          <a:bodyPr wrap="square" lIns="274320" rIns="274320" anchor="ctr" anchorCtr="1">
            <a:normAutofit/>
          </a:bodyPr>
          <a:lstStyle>
            <a:lvl1pPr marL="0" indent="0" algn="l">
              <a:lnSpc>
                <a:spcPct val="100000"/>
              </a:lnSpc>
              <a:spcBef>
                <a:spcPts val="0"/>
              </a:spcBef>
              <a:spcAft>
                <a:spcPts val="1200"/>
              </a:spcAft>
              <a:buClrTx/>
              <a:buNone/>
              <a:defRPr sz="2400" b="0">
                <a:solidFill>
                  <a:srgbClr val="F8F8F8"/>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None/>
              <a:defRPr sz="2400">
                <a:solidFill>
                  <a:srgbClr val="FFFF99"/>
                </a:solidFill>
                <a:latin typeface="Trebuchet MS" pitchFamily="34" charset="0"/>
              </a:defRPr>
            </a:lvl2pPr>
            <a:lvl3pPr algn="l">
              <a:lnSpc>
                <a:spcPct val="100000"/>
              </a:lnSpc>
              <a:spcBef>
                <a:spcPts val="0"/>
              </a:spcBef>
              <a:spcAft>
                <a:spcPts val="1200"/>
              </a:spcAft>
              <a:buClrTx/>
              <a:buNone/>
              <a:defRPr sz="2400">
                <a:solidFill>
                  <a:srgbClr val="F8F8F8"/>
                </a:solidFill>
                <a:latin typeface="Trebuchet MS" pitchFamily="34" charset="0"/>
              </a:defRPr>
            </a:lvl3pPr>
            <a:lvl4pPr algn="l">
              <a:lnSpc>
                <a:spcPct val="100000"/>
              </a:lnSpc>
              <a:spcBef>
                <a:spcPts val="0"/>
              </a:spcBef>
              <a:spcAft>
                <a:spcPts val="1200"/>
              </a:spcAft>
              <a:buClrTx/>
              <a:buFont typeface="Wingdings" pitchFamily="2" charset="2"/>
              <a:buNone/>
              <a:defRPr sz="2400">
                <a:solidFill>
                  <a:srgbClr val="FFFF99"/>
                </a:solidFill>
                <a:latin typeface="Trebuchet MS" pitchFamily="34" charset="0"/>
              </a:defRPr>
            </a:lvl4pPr>
            <a:lvl5pPr algn="l">
              <a:lnSpc>
                <a:spcPct val="100000"/>
              </a:lnSpc>
              <a:spcBef>
                <a:spcPts val="0"/>
              </a:spcBef>
              <a:spcAft>
                <a:spcPts val="1200"/>
              </a:spcAft>
              <a:buClrTx/>
              <a:buFont typeface="Arial" pitchFamily="34" charset="0"/>
              <a:buNone/>
              <a:defRPr sz="2400">
                <a:solidFill>
                  <a:srgbClr val="F8F8F8"/>
                </a:solidFill>
                <a:latin typeface="Trebuchet MS"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68674016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6" name="Content Placeholder 5"/>
          <p:cNvSpPr>
            <a:spLocks noGrp="1"/>
          </p:cNvSpPr>
          <p:nvPr>
            <p:ph sz="quarter" idx="10"/>
          </p:nvPr>
        </p:nvSpPr>
        <p:spPr>
          <a:xfrm>
            <a:off x="711200" y="457200"/>
            <a:ext cx="10769600" cy="5867400"/>
          </a:xfrm>
          <a:prstGeom prst="rect">
            <a:avLst/>
          </a:prstGeom>
        </p:spPr>
        <p:txBody>
          <a:bodyPr wrap="square" lIns="274320" rIns="274320" anchor="ctr" anchorCtr="1">
            <a:normAutofit/>
          </a:bodyPr>
          <a:lstStyle>
            <a:lvl1pPr marL="0" indent="0" algn="l">
              <a:lnSpc>
                <a:spcPct val="100000"/>
              </a:lnSpc>
              <a:spcBef>
                <a:spcPts val="0"/>
              </a:spcBef>
              <a:spcAft>
                <a:spcPts val="1200"/>
              </a:spcAft>
              <a:buClrTx/>
              <a:buNone/>
              <a:defRPr sz="2600" b="0">
                <a:solidFill>
                  <a:srgbClr val="F8F8F8"/>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None/>
              <a:defRPr sz="2600">
                <a:solidFill>
                  <a:srgbClr val="FFFF99"/>
                </a:solidFill>
                <a:latin typeface="Trebuchet MS" pitchFamily="34" charset="0"/>
              </a:defRPr>
            </a:lvl2pPr>
            <a:lvl3pPr algn="l">
              <a:lnSpc>
                <a:spcPct val="100000"/>
              </a:lnSpc>
              <a:spcBef>
                <a:spcPts val="0"/>
              </a:spcBef>
              <a:spcAft>
                <a:spcPts val="1200"/>
              </a:spcAft>
              <a:buClrTx/>
              <a:buNone/>
              <a:defRPr sz="2600">
                <a:solidFill>
                  <a:srgbClr val="F8F8F8"/>
                </a:solidFill>
                <a:latin typeface="Trebuchet MS" pitchFamily="34" charset="0"/>
              </a:defRPr>
            </a:lvl3pPr>
            <a:lvl4pPr algn="l">
              <a:lnSpc>
                <a:spcPct val="100000"/>
              </a:lnSpc>
              <a:spcBef>
                <a:spcPts val="0"/>
              </a:spcBef>
              <a:spcAft>
                <a:spcPts val="1200"/>
              </a:spcAft>
              <a:buClrTx/>
              <a:buFont typeface="Wingdings" pitchFamily="2" charset="2"/>
              <a:buNone/>
              <a:defRPr sz="2600">
                <a:solidFill>
                  <a:srgbClr val="FFFF99"/>
                </a:solidFill>
                <a:latin typeface="Trebuchet MS" pitchFamily="34" charset="0"/>
              </a:defRPr>
            </a:lvl4pPr>
            <a:lvl5pPr algn="l">
              <a:lnSpc>
                <a:spcPct val="100000"/>
              </a:lnSpc>
              <a:spcBef>
                <a:spcPts val="0"/>
              </a:spcBef>
              <a:spcAft>
                <a:spcPts val="1200"/>
              </a:spcAft>
              <a:buClrTx/>
              <a:buFont typeface="Arial" pitchFamily="34" charset="0"/>
              <a:buNone/>
              <a:defRPr sz="2600">
                <a:solidFill>
                  <a:srgbClr val="F8F8F8"/>
                </a:solidFill>
                <a:latin typeface="Trebuchet MS"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No Title with Quote">
    <p:spTree>
      <p:nvGrpSpPr>
        <p:cNvPr id="1" name=""/>
        <p:cNvGrpSpPr/>
        <p:nvPr/>
      </p:nvGrpSpPr>
      <p:grpSpPr>
        <a:xfrm>
          <a:off x="0" y="0"/>
          <a:ext cx="0" cy="0"/>
          <a:chOff x="0" y="0"/>
          <a:chExt cx="0" cy="0"/>
        </a:xfrm>
      </p:grpSpPr>
      <p:sp>
        <p:nvSpPr>
          <p:cNvPr id="6" name="Content Placeholder 5"/>
          <p:cNvSpPr>
            <a:spLocks noGrp="1"/>
          </p:cNvSpPr>
          <p:nvPr>
            <p:ph sz="quarter" idx="10"/>
          </p:nvPr>
        </p:nvSpPr>
        <p:spPr>
          <a:xfrm>
            <a:off x="711200" y="457200"/>
            <a:ext cx="10769600" cy="5867400"/>
          </a:xfrm>
          <a:prstGeom prst="rect">
            <a:avLst/>
          </a:prstGeom>
        </p:spPr>
        <p:txBody>
          <a:bodyPr wrap="square" lIns="274320" rIns="274320" anchor="ctr" anchorCtr="1">
            <a:normAutofit/>
          </a:bodyPr>
          <a:lstStyle>
            <a:lvl1pPr marL="0" indent="0" algn="l">
              <a:lnSpc>
                <a:spcPct val="100000"/>
              </a:lnSpc>
              <a:spcBef>
                <a:spcPts val="0"/>
              </a:spcBef>
              <a:spcAft>
                <a:spcPts val="1200"/>
              </a:spcAft>
              <a:buClrTx/>
              <a:buNone/>
              <a:defRPr sz="2600" b="0" i="1">
                <a:solidFill>
                  <a:srgbClr val="F8F8F8"/>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None/>
              <a:defRPr sz="2600" i="1">
                <a:solidFill>
                  <a:srgbClr val="FFFF99"/>
                </a:solidFill>
                <a:latin typeface="Trebuchet MS" pitchFamily="34" charset="0"/>
              </a:defRPr>
            </a:lvl2pPr>
            <a:lvl3pPr algn="l">
              <a:lnSpc>
                <a:spcPct val="100000"/>
              </a:lnSpc>
              <a:spcBef>
                <a:spcPts val="0"/>
              </a:spcBef>
              <a:spcAft>
                <a:spcPts val="1200"/>
              </a:spcAft>
              <a:buClrTx/>
              <a:buNone/>
              <a:defRPr sz="2600" i="1">
                <a:solidFill>
                  <a:srgbClr val="F8F8F8"/>
                </a:solidFill>
                <a:latin typeface="Trebuchet MS" pitchFamily="34" charset="0"/>
              </a:defRPr>
            </a:lvl3pPr>
            <a:lvl4pPr algn="l">
              <a:lnSpc>
                <a:spcPct val="100000"/>
              </a:lnSpc>
              <a:spcBef>
                <a:spcPts val="0"/>
              </a:spcBef>
              <a:spcAft>
                <a:spcPts val="1200"/>
              </a:spcAft>
              <a:buClrTx/>
              <a:buFont typeface="Wingdings" pitchFamily="2" charset="2"/>
              <a:buNone/>
              <a:defRPr sz="2600" i="1">
                <a:solidFill>
                  <a:srgbClr val="FFFF99"/>
                </a:solidFill>
                <a:latin typeface="Trebuchet MS" pitchFamily="34" charset="0"/>
              </a:defRPr>
            </a:lvl4pPr>
            <a:lvl5pPr algn="l">
              <a:lnSpc>
                <a:spcPct val="100000"/>
              </a:lnSpc>
              <a:spcBef>
                <a:spcPts val="0"/>
              </a:spcBef>
              <a:spcAft>
                <a:spcPts val="1200"/>
              </a:spcAft>
              <a:buClrTx/>
              <a:buFont typeface="Arial" pitchFamily="34" charset="0"/>
              <a:buNone/>
              <a:defRPr sz="2600" i="1">
                <a:solidFill>
                  <a:srgbClr val="F8F8F8"/>
                </a:solidFill>
                <a:latin typeface="Trebuchet MS"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Three Verses on single slide">
    <p:spTree>
      <p:nvGrpSpPr>
        <p:cNvPr id="1" name=""/>
        <p:cNvGrpSpPr/>
        <p:nvPr/>
      </p:nvGrpSpPr>
      <p:grpSpPr>
        <a:xfrm>
          <a:off x="0" y="0"/>
          <a:ext cx="0" cy="0"/>
          <a:chOff x="0" y="0"/>
          <a:chExt cx="0" cy="0"/>
        </a:xfrm>
      </p:grpSpPr>
      <p:sp>
        <p:nvSpPr>
          <p:cNvPr id="3" name="Content Placeholder 5"/>
          <p:cNvSpPr>
            <a:spLocks noGrp="1"/>
          </p:cNvSpPr>
          <p:nvPr>
            <p:ph sz="quarter" idx="10"/>
          </p:nvPr>
        </p:nvSpPr>
        <p:spPr>
          <a:xfrm>
            <a:off x="914400" y="685800"/>
            <a:ext cx="10363200" cy="1676400"/>
          </a:xfrm>
          <a:prstGeom prst="rect">
            <a:avLst/>
          </a:prstGeom>
          <a:ln w="28575">
            <a:solidFill>
              <a:srgbClr val="F8F8F8"/>
            </a:solidFill>
          </a:ln>
        </p:spPr>
        <p:txBody>
          <a:bodyPr wrap="square" lIns="91440" tIns="91440" rIns="91440" bIns="91440" anchor="ctr" anchorCtr="1">
            <a:normAutofit/>
          </a:bodyPr>
          <a:lstStyle>
            <a:lvl1pPr marL="0" indent="0" algn="ctr">
              <a:lnSpc>
                <a:spcPct val="100000"/>
              </a:lnSpc>
              <a:spcBef>
                <a:spcPts val="0"/>
              </a:spcBef>
              <a:spcAft>
                <a:spcPts val="1200"/>
              </a:spcAft>
              <a:buClrTx/>
              <a:buNone/>
              <a:defRPr sz="2600" b="0" i="1">
                <a:solidFill>
                  <a:srgbClr val="F8F8F8"/>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None/>
              <a:defRPr sz="2400">
                <a:solidFill>
                  <a:srgbClr val="3B4C5F"/>
                </a:solidFill>
                <a:latin typeface="Trebuchet MS" pitchFamily="34" charset="0"/>
              </a:defRPr>
            </a:lvl2pPr>
            <a:lvl3pPr algn="l">
              <a:lnSpc>
                <a:spcPct val="100000"/>
              </a:lnSpc>
              <a:spcBef>
                <a:spcPts val="0"/>
              </a:spcBef>
              <a:spcAft>
                <a:spcPts val="1200"/>
              </a:spcAft>
              <a:buClrTx/>
              <a:buNone/>
              <a:defRPr>
                <a:solidFill>
                  <a:srgbClr val="3D2F2A"/>
                </a:solidFill>
                <a:latin typeface="Trebuchet MS" pitchFamily="34" charset="0"/>
              </a:defRPr>
            </a:lvl3pPr>
            <a:lvl4pPr algn="l">
              <a:lnSpc>
                <a:spcPct val="100000"/>
              </a:lnSpc>
              <a:spcBef>
                <a:spcPts val="0"/>
              </a:spcBef>
              <a:spcAft>
                <a:spcPts val="1200"/>
              </a:spcAft>
              <a:buClrTx/>
              <a:buFont typeface="Wingdings" pitchFamily="2" charset="2"/>
              <a:buNone/>
              <a:defRPr>
                <a:solidFill>
                  <a:srgbClr val="3B4C5F"/>
                </a:solidFill>
                <a:latin typeface="Trebuchet MS" pitchFamily="34" charset="0"/>
              </a:defRPr>
            </a:lvl4pPr>
            <a:lvl5pPr algn="l">
              <a:lnSpc>
                <a:spcPct val="100000"/>
              </a:lnSpc>
              <a:spcBef>
                <a:spcPts val="0"/>
              </a:spcBef>
              <a:spcAft>
                <a:spcPts val="1200"/>
              </a:spcAft>
              <a:buClrTx/>
              <a:buFont typeface="Arial" pitchFamily="34" charset="0"/>
              <a:buNone/>
              <a:defRPr>
                <a:solidFill>
                  <a:srgbClr val="3D2F2A"/>
                </a:solidFill>
                <a:latin typeface="Trebuchet MS" pitchFamily="34" charset="0"/>
              </a:defRPr>
            </a:lvl5pPr>
          </a:lstStyle>
          <a:p>
            <a:pPr lvl="0"/>
            <a:r>
              <a:rPr lang="en-US"/>
              <a:t>Click to edit Master text styles</a:t>
            </a:r>
          </a:p>
        </p:txBody>
      </p:sp>
      <p:sp>
        <p:nvSpPr>
          <p:cNvPr id="5" name="Content Placeholder 5"/>
          <p:cNvSpPr>
            <a:spLocks noGrp="1"/>
          </p:cNvSpPr>
          <p:nvPr>
            <p:ph sz="quarter" idx="13"/>
          </p:nvPr>
        </p:nvSpPr>
        <p:spPr>
          <a:xfrm>
            <a:off x="914400" y="2590800"/>
            <a:ext cx="10363200" cy="1676400"/>
          </a:xfrm>
          <a:prstGeom prst="rect">
            <a:avLst/>
          </a:prstGeom>
          <a:ln w="28575">
            <a:solidFill>
              <a:srgbClr val="F8F8F8"/>
            </a:solidFill>
          </a:ln>
        </p:spPr>
        <p:txBody>
          <a:bodyPr wrap="square" lIns="91440" tIns="91440" rIns="91440" bIns="91440" anchor="ctr" anchorCtr="1">
            <a:normAutofit/>
          </a:bodyPr>
          <a:lstStyle>
            <a:lvl1pPr marL="0" indent="0" algn="ctr">
              <a:lnSpc>
                <a:spcPct val="100000"/>
              </a:lnSpc>
              <a:spcBef>
                <a:spcPts val="0"/>
              </a:spcBef>
              <a:spcAft>
                <a:spcPts val="1200"/>
              </a:spcAft>
              <a:buClrTx/>
              <a:buNone/>
              <a:defRPr sz="2600" b="0" i="1">
                <a:solidFill>
                  <a:srgbClr val="F8F8F8"/>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None/>
              <a:defRPr sz="2400">
                <a:solidFill>
                  <a:srgbClr val="3B4C5F"/>
                </a:solidFill>
                <a:latin typeface="Trebuchet MS" pitchFamily="34" charset="0"/>
              </a:defRPr>
            </a:lvl2pPr>
            <a:lvl3pPr algn="l">
              <a:lnSpc>
                <a:spcPct val="100000"/>
              </a:lnSpc>
              <a:spcBef>
                <a:spcPts val="0"/>
              </a:spcBef>
              <a:spcAft>
                <a:spcPts val="1200"/>
              </a:spcAft>
              <a:buClrTx/>
              <a:buNone/>
              <a:defRPr>
                <a:solidFill>
                  <a:srgbClr val="3D2F2A"/>
                </a:solidFill>
                <a:latin typeface="Trebuchet MS" pitchFamily="34" charset="0"/>
              </a:defRPr>
            </a:lvl3pPr>
            <a:lvl4pPr algn="l">
              <a:lnSpc>
                <a:spcPct val="100000"/>
              </a:lnSpc>
              <a:spcBef>
                <a:spcPts val="0"/>
              </a:spcBef>
              <a:spcAft>
                <a:spcPts val="1200"/>
              </a:spcAft>
              <a:buClrTx/>
              <a:buFont typeface="Wingdings" pitchFamily="2" charset="2"/>
              <a:buNone/>
              <a:defRPr>
                <a:solidFill>
                  <a:srgbClr val="3B4C5F"/>
                </a:solidFill>
                <a:latin typeface="Trebuchet MS" pitchFamily="34" charset="0"/>
              </a:defRPr>
            </a:lvl4pPr>
            <a:lvl5pPr algn="l">
              <a:lnSpc>
                <a:spcPct val="100000"/>
              </a:lnSpc>
              <a:spcBef>
                <a:spcPts val="0"/>
              </a:spcBef>
              <a:spcAft>
                <a:spcPts val="1200"/>
              </a:spcAft>
              <a:buClrTx/>
              <a:buFont typeface="Arial" pitchFamily="34" charset="0"/>
              <a:buNone/>
              <a:defRPr>
                <a:solidFill>
                  <a:srgbClr val="3D2F2A"/>
                </a:solidFill>
                <a:latin typeface="Trebuchet MS" pitchFamily="34" charset="0"/>
              </a:defRPr>
            </a:lvl5pPr>
          </a:lstStyle>
          <a:p>
            <a:pPr lvl="0"/>
            <a:r>
              <a:rPr lang="en-US"/>
              <a:t>Click to edit Master text styles</a:t>
            </a:r>
          </a:p>
        </p:txBody>
      </p:sp>
      <p:sp>
        <p:nvSpPr>
          <p:cNvPr id="8" name="Content Placeholder 5"/>
          <p:cNvSpPr>
            <a:spLocks noGrp="1"/>
          </p:cNvSpPr>
          <p:nvPr>
            <p:ph sz="quarter" idx="15"/>
          </p:nvPr>
        </p:nvSpPr>
        <p:spPr>
          <a:xfrm>
            <a:off x="914400" y="4495800"/>
            <a:ext cx="10363200" cy="1676400"/>
          </a:xfrm>
          <a:prstGeom prst="rect">
            <a:avLst/>
          </a:prstGeom>
          <a:ln w="28575">
            <a:solidFill>
              <a:srgbClr val="F8F8F8"/>
            </a:solidFill>
          </a:ln>
        </p:spPr>
        <p:txBody>
          <a:bodyPr wrap="square" lIns="91440" tIns="91440" rIns="91440" bIns="91440" anchor="ctr" anchorCtr="1">
            <a:normAutofit/>
          </a:bodyPr>
          <a:lstStyle>
            <a:lvl1pPr marL="0" indent="0" algn="ctr">
              <a:lnSpc>
                <a:spcPct val="100000"/>
              </a:lnSpc>
              <a:spcBef>
                <a:spcPts val="0"/>
              </a:spcBef>
              <a:spcAft>
                <a:spcPts val="1200"/>
              </a:spcAft>
              <a:buClrTx/>
              <a:buNone/>
              <a:defRPr sz="2600" b="0" i="1">
                <a:solidFill>
                  <a:srgbClr val="F8F8F8"/>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None/>
              <a:defRPr sz="2400">
                <a:solidFill>
                  <a:srgbClr val="3B4C5F"/>
                </a:solidFill>
                <a:latin typeface="Trebuchet MS" pitchFamily="34" charset="0"/>
              </a:defRPr>
            </a:lvl2pPr>
            <a:lvl3pPr algn="l">
              <a:lnSpc>
                <a:spcPct val="100000"/>
              </a:lnSpc>
              <a:spcBef>
                <a:spcPts val="0"/>
              </a:spcBef>
              <a:spcAft>
                <a:spcPts val="1200"/>
              </a:spcAft>
              <a:buClrTx/>
              <a:buNone/>
              <a:defRPr>
                <a:solidFill>
                  <a:srgbClr val="3D2F2A"/>
                </a:solidFill>
                <a:latin typeface="Trebuchet MS" pitchFamily="34" charset="0"/>
              </a:defRPr>
            </a:lvl3pPr>
            <a:lvl4pPr algn="l">
              <a:lnSpc>
                <a:spcPct val="100000"/>
              </a:lnSpc>
              <a:spcBef>
                <a:spcPts val="0"/>
              </a:spcBef>
              <a:spcAft>
                <a:spcPts val="1200"/>
              </a:spcAft>
              <a:buClrTx/>
              <a:buFont typeface="Wingdings" pitchFamily="2" charset="2"/>
              <a:buNone/>
              <a:defRPr>
                <a:solidFill>
                  <a:srgbClr val="3B4C5F"/>
                </a:solidFill>
                <a:latin typeface="Trebuchet MS" pitchFamily="34" charset="0"/>
              </a:defRPr>
            </a:lvl4pPr>
            <a:lvl5pPr algn="l">
              <a:lnSpc>
                <a:spcPct val="100000"/>
              </a:lnSpc>
              <a:spcBef>
                <a:spcPts val="0"/>
              </a:spcBef>
              <a:spcAft>
                <a:spcPts val="1200"/>
              </a:spcAft>
              <a:buClrTx/>
              <a:buFont typeface="Arial" pitchFamily="34" charset="0"/>
              <a:buNone/>
              <a:defRPr>
                <a:solidFill>
                  <a:srgbClr val="3D2F2A"/>
                </a:solidFill>
                <a:latin typeface="Trebuchet MS" pitchFamily="34" charset="0"/>
              </a:defRPr>
            </a:lvl5pPr>
          </a:lstStyle>
          <a:p>
            <a:pPr lvl="0"/>
            <a:r>
              <a:rPr lang="en-US"/>
              <a:t>Click to edit Master text styles</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4" name="Title 3"/>
          <p:cNvSpPr>
            <a:spLocks noGrp="1"/>
          </p:cNvSpPr>
          <p:nvPr>
            <p:ph type="title"/>
          </p:nvPr>
        </p:nvSpPr>
        <p:spPr>
          <a:xfrm>
            <a:off x="609600" y="304800"/>
            <a:ext cx="8940800" cy="762000"/>
          </a:xfrm>
          <a:prstGeom prst="rect">
            <a:avLst/>
          </a:prstGeom>
        </p:spPr>
        <p:txBody>
          <a:bodyPr anchor="ctr">
            <a:normAutofit/>
          </a:bodyPr>
          <a:lstStyle>
            <a:lvl1pPr algn="l">
              <a:defRPr sz="2600" b="0" i="0" kern="1200" baseline="0">
                <a:solidFill>
                  <a:srgbClr val="FFFFFF"/>
                </a:solidFill>
                <a:latin typeface="Georgia" pitchFamily="18" charset="0"/>
              </a:defRPr>
            </a:lvl1pPr>
          </a:lstStyle>
          <a:p>
            <a:pPr lvl="0"/>
            <a:r>
              <a:rPr lang="en-US" dirty="0"/>
              <a:t>Click to edit Master title style</a:t>
            </a:r>
          </a:p>
        </p:txBody>
      </p:sp>
      <p:sp>
        <p:nvSpPr>
          <p:cNvPr id="6" name="Content Placeholder 5"/>
          <p:cNvSpPr>
            <a:spLocks noGrp="1"/>
          </p:cNvSpPr>
          <p:nvPr>
            <p:ph sz="quarter" idx="10"/>
          </p:nvPr>
        </p:nvSpPr>
        <p:spPr>
          <a:xfrm>
            <a:off x="711200" y="1371600"/>
            <a:ext cx="10769600" cy="4953000"/>
          </a:xfrm>
          <a:prstGeom prst="rect">
            <a:avLst/>
          </a:prstGeom>
        </p:spPr>
        <p:txBody>
          <a:bodyPr wrap="square" anchor="t" anchorCtr="0">
            <a:normAutofit/>
          </a:bodyPr>
          <a:lstStyle>
            <a:lvl1pPr algn="l">
              <a:lnSpc>
                <a:spcPct val="100000"/>
              </a:lnSpc>
              <a:spcBef>
                <a:spcPts val="0"/>
              </a:spcBef>
              <a:spcAft>
                <a:spcPts val="1200"/>
              </a:spcAft>
              <a:buClrTx/>
              <a:defRPr sz="2200" b="0">
                <a:solidFill>
                  <a:srgbClr val="3D2F2A"/>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Char char="§"/>
              <a:defRPr sz="2200">
                <a:solidFill>
                  <a:srgbClr val="3B4C5F"/>
                </a:solidFill>
                <a:latin typeface="Trebuchet MS" pitchFamily="34" charset="0"/>
              </a:defRPr>
            </a:lvl2pPr>
            <a:lvl3pPr algn="l">
              <a:lnSpc>
                <a:spcPct val="100000"/>
              </a:lnSpc>
              <a:spcBef>
                <a:spcPts val="0"/>
              </a:spcBef>
              <a:spcAft>
                <a:spcPts val="1200"/>
              </a:spcAft>
              <a:buClrTx/>
              <a:defRPr sz="2200">
                <a:solidFill>
                  <a:srgbClr val="3D2F2A"/>
                </a:solidFill>
                <a:latin typeface="Trebuchet MS" pitchFamily="34" charset="0"/>
              </a:defRPr>
            </a:lvl3pPr>
            <a:lvl4pPr algn="l">
              <a:lnSpc>
                <a:spcPct val="100000"/>
              </a:lnSpc>
              <a:spcBef>
                <a:spcPts val="0"/>
              </a:spcBef>
              <a:spcAft>
                <a:spcPts val="1200"/>
              </a:spcAft>
              <a:buClrTx/>
              <a:buFont typeface="Wingdings" pitchFamily="2" charset="2"/>
              <a:buChar char="§"/>
              <a:defRPr>
                <a:solidFill>
                  <a:srgbClr val="3B4C5F"/>
                </a:solidFill>
                <a:latin typeface="Trebuchet MS" pitchFamily="34" charset="0"/>
              </a:defRPr>
            </a:lvl4pPr>
            <a:lvl5pPr algn="l">
              <a:lnSpc>
                <a:spcPct val="100000"/>
              </a:lnSpc>
              <a:spcBef>
                <a:spcPts val="0"/>
              </a:spcBef>
              <a:spcAft>
                <a:spcPts val="1200"/>
              </a:spcAft>
              <a:buClrTx/>
              <a:buFont typeface="Arial" pitchFamily="34" charset="0"/>
              <a:buChar char="•"/>
              <a:defRPr>
                <a:solidFill>
                  <a:srgbClr val="3D2F2A"/>
                </a:solidFill>
                <a:latin typeface="Trebuchet MS"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50.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242485" y="96839"/>
            <a:ext cx="9544049" cy="1412875"/>
          </a:xfrm>
          <a:prstGeom prst="rect">
            <a:avLst/>
          </a:prstGeom>
        </p:spPr>
        <p:txBody>
          <a:bodyPr/>
          <a:lstStyle>
            <a:lvl1pPr>
              <a:defRPr>
                <a:solidFill>
                  <a:srgbClr val="F8F8F8"/>
                </a:solidFill>
              </a:defRPr>
            </a:lvl1pPr>
          </a:lstStyle>
          <a:p>
            <a:r>
              <a:rPr lang="en-US"/>
              <a:t>Click to edit Master title style</a:t>
            </a:r>
            <a:endParaRPr lang="en-US" dirty="0"/>
          </a:p>
        </p:txBody>
      </p:sp>
      <p:sp>
        <p:nvSpPr>
          <p:cNvPr id="3" name="Content Placeholder 2"/>
          <p:cNvSpPr>
            <a:spLocks noGrp="1"/>
          </p:cNvSpPr>
          <p:nvPr>
            <p:ph idx="1"/>
          </p:nvPr>
        </p:nvSpPr>
        <p:spPr>
          <a:xfrm>
            <a:off x="1265768" y="1981200"/>
            <a:ext cx="10215033" cy="4114800"/>
          </a:xfrm>
          <a:prstGeom prst="rect">
            <a:avLst/>
          </a:prstGeom>
        </p:spPr>
        <p:txBody>
          <a:bodyPr/>
          <a:lstStyle>
            <a:lvl1pPr>
              <a:defRPr>
                <a:solidFill>
                  <a:srgbClr val="F8F8F8"/>
                </a:solidFill>
              </a:defRPr>
            </a:lvl1pPr>
            <a:lvl2pPr>
              <a:defRPr>
                <a:solidFill>
                  <a:srgbClr val="FFFF99"/>
                </a:solidFill>
              </a:defRPr>
            </a:lvl2pPr>
            <a:lvl3pPr>
              <a:defRPr>
                <a:solidFill>
                  <a:srgbClr val="F8F8F8"/>
                </a:solidFill>
              </a:defRPr>
            </a:lvl3pPr>
            <a:lvl4pPr>
              <a:defRPr>
                <a:solidFill>
                  <a:srgbClr val="FFFF99"/>
                </a:solidFill>
              </a:defRPr>
            </a:lvl4pPr>
            <a:lvl5pPr>
              <a:defRPr>
                <a:solidFill>
                  <a:srgbClr val="F8F8F8"/>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6"/>
          <p:cNvSpPr>
            <a:spLocks noGrp="1" noChangeArrowheads="1"/>
          </p:cNvSpPr>
          <p:nvPr>
            <p:ph type="dt" sz="half" idx="10"/>
          </p:nvPr>
        </p:nvSpPr>
        <p:spPr>
          <a:xfrm>
            <a:off x="1261533" y="6248400"/>
            <a:ext cx="2540000" cy="457200"/>
          </a:xfrm>
          <a:prstGeom prst="rect">
            <a:avLst/>
          </a:prstGeom>
          <a:ln/>
        </p:spPr>
        <p:txBody>
          <a:bodyPr/>
          <a:lstStyle>
            <a:lvl1pPr>
              <a:defRPr/>
            </a:lvl1pPr>
          </a:lstStyle>
          <a:p>
            <a:pPr>
              <a:defRPr/>
            </a:pPr>
            <a:endParaRPr lang="en-US"/>
          </a:p>
        </p:txBody>
      </p:sp>
      <p:sp>
        <p:nvSpPr>
          <p:cNvPr id="5" name="Rectangle 7"/>
          <p:cNvSpPr>
            <a:spLocks noGrp="1" noChangeArrowheads="1"/>
          </p:cNvSpPr>
          <p:nvPr>
            <p:ph type="ftr" sz="quarter" idx="11"/>
          </p:nvPr>
        </p:nvSpPr>
        <p:spPr>
          <a:xfrm>
            <a:off x="4470400" y="6248400"/>
            <a:ext cx="3860800" cy="457200"/>
          </a:xfrm>
          <a:prstGeom prst="rect">
            <a:avLst/>
          </a:prstGeom>
          <a:ln/>
        </p:spPr>
        <p:txBody>
          <a:bodyPr/>
          <a:lstStyle>
            <a:lvl1pPr>
              <a:defRPr/>
            </a:lvl1pPr>
          </a:lstStyle>
          <a:p>
            <a:pPr>
              <a:defRPr/>
            </a:pPr>
            <a:endParaRPr lang="en-US"/>
          </a:p>
        </p:txBody>
      </p:sp>
      <p:sp>
        <p:nvSpPr>
          <p:cNvPr id="6" name="Rectangle 8"/>
          <p:cNvSpPr>
            <a:spLocks noGrp="1" noChangeArrowheads="1"/>
          </p:cNvSpPr>
          <p:nvPr>
            <p:ph type="sldNum" sz="quarter" idx="12"/>
          </p:nvPr>
        </p:nvSpPr>
        <p:spPr>
          <a:xfrm>
            <a:off x="8940800" y="6248400"/>
            <a:ext cx="2540000" cy="457200"/>
          </a:xfrm>
          <a:prstGeom prst="rect">
            <a:avLst/>
          </a:prstGeom>
          <a:ln/>
        </p:spPr>
        <p:txBody>
          <a:bodyPr/>
          <a:lstStyle>
            <a:lvl1pPr>
              <a:defRPr/>
            </a:lvl1pPr>
          </a:lstStyle>
          <a:p>
            <a:pPr>
              <a:defRPr/>
            </a:pPr>
            <a:fld id="{CC8DE689-4F7D-44DA-B610-D32BB3B52B2F}" type="slidenum">
              <a:rPr lang="en-US"/>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4" name="Title 3"/>
          <p:cNvSpPr>
            <a:spLocks noGrp="1"/>
          </p:cNvSpPr>
          <p:nvPr>
            <p:ph type="title"/>
          </p:nvPr>
        </p:nvSpPr>
        <p:spPr>
          <a:xfrm>
            <a:off x="609600" y="304800"/>
            <a:ext cx="8940800" cy="762000"/>
          </a:xfrm>
          <a:prstGeom prst="rect">
            <a:avLst/>
          </a:prstGeom>
        </p:spPr>
        <p:txBody>
          <a:bodyPr anchor="ctr">
            <a:normAutofit/>
          </a:bodyPr>
          <a:lstStyle>
            <a:lvl1pPr algn="l">
              <a:defRPr sz="2600" b="0" i="0" kern="1200" baseline="0">
                <a:solidFill>
                  <a:srgbClr val="FFFFFF"/>
                </a:solidFill>
                <a:latin typeface="Georgia" pitchFamily="18" charset="0"/>
              </a:defRPr>
            </a:lvl1pPr>
          </a:lstStyle>
          <a:p>
            <a:pPr lvl="0"/>
            <a:r>
              <a:rPr lang="en-US" dirty="0"/>
              <a:t>Click to edit Master title style</a:t>
            </a:r>
          </a:p>
        </p:txBody>
      </p:sp>
      <p:sp>
        <p:nvSpPr>
          <p:cNvPr id="6" name="Content Placeholder 5"/>
          <p:cNvSpPr>
            <a:spLocks noGrp="1"/>
          </p:cNvSpPr>
          <p:nvPr>
            <p:ph sz="quarter" idx="10"/>
          </p:nvPr>
        </p:nvSpPr>
        <p:spPr>
          <a:xfrm>
            <a:off x="711200" y="1371600"/>
            <a:ext cx="10769600" cy="4953000"/>
          </a:xfrm>
          <a:prstGeom prst="rect">
            <a:avLst/>
          </a:prstGeom>
        </p:spPr>
        <p:txBody>
          <a:bodyPr wrap="square" anchor="t" anchorCtr="0">
            <a:normAutofit/>
          </a:bodyPr>
          <a:lstStyle>
            <a:lvl1pPr algn="l">
              <a:lnSpc>
                <a:spcPct val="100000"/>
              </a:lnSpc>
              <a:spcBef>
                <a:spcPts val="0"/>
              </a:spcBef>
              <a:spcAft>
                <a:spcPts val="1200"/>
              </a:spcAft>
              <a:buClrTx/>
              <a:defRPr sz="2200" b="0">
                <a:solidFill>
                  <a:srgbClr val="3D2F2A"/>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Char char="§"/>
              <a:defRPr sz="2200">
                <a:solidFill>
                  <a:srgbClr val="3B4C5F"/>
                </a:solidFill>
                <a:latin typeface="Trebuchet MS" pitchFamily="34" charset="0"/>
              </a:defRPr>
            </a:lvl2pPr>
            <a:lvl3pPr algn="l">
              <a:lnSpc>
                <a:spcPct val="100000"/>
              </a:lnSpc>
              <a:spcBef>
                <a:spcPts val="0"/>
              </a:spcBef>
              <a:spcAft>
                <a:spcPts val="1200"/>
              </a:spcAft>
              <a:buClrTx/>
              <a:defRPr sz="2200">
                <a:solidFill>
                  <a:srgbClr val="3D2F2A"/>
                </a:solidFill>
                <a:latin typeface="Trebuchet MS" pitchFamily="34" charset="0"/>
              </a:defRPr>
            </a:lvl3pPr>
            <a:lvl4pPr algn="l">
              <a:lnSpc>
                <a:spcPct val="100000"/>
              </a:lnSpc>
              <a:spcBef>
                <a:spcPts val="0"/>
              </a:spcBef>
              <a:spcAft>
                <a:spcPts val="1200"/>
              </a:spcAft>
              <a:buClrTx/>
              <a:buFont typeface="Wingdings" pitchFamily="2" charset="2"/>
              <a:buChar char="§"/>
              <a:defRPr>
                <a:solidFill>
                  <a:srgbClr val="3B4C5F"/>
                </a:solidFill>
                <a:latin typeface="Trebuchet MS" pitchFamily="34" charset="0"/>
              </a:defRPr>
            </a:lvl4pPr>
            <a:lvl5pPr algn="l">
              <a:lnSpc>
                <a:spcPct val="100000"/>
              </a:lnSpc>
              <a:spcBef>
                <a:spcPts val="0"/>
              </a:spcBef>
              <a:spcAft>
                <a:spcPts val="1200"/>
              </a:spcAft>
              <a:buClrTx/>
              <a:buFont typeface="Arial" pitchFamily="34" charset="0"/>
              <a:buChar char="•"/>
              <a:defRPr>
                <a:solidFill>
                  <a:srgbClr val="3D2F2A"/>
                </a:solidFill>
                <a:latin typeface="Trebuchet MS"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5_Title and Content">
    <p:spTree>
      <p:nvGrpSpPr>
        <p:cNvPr id="1" name=""/>
        <p:cNvGrpSpPr/>
        <p:nvPr/>
      </p:nvGrpSpPr>
      <p:grpSpPr>
        <a:xfrm>
          <a:off x="0" y="0"/>
          <a:ext cx="0" cy="0"/>
          <a:chOff x="0" y="0"/>
          <a:chExt cx="0" cy="0"/>
        </a:xfrm>
      </p:grpSpPr>
      <p:sp>
        <p:nvSpPr>
          <p:cNvPr id="4" name="Title 3"/>
          <p:cNvSpPr>
            <a:spLocks noGrp="1"/>
          </p:cNvSpPr>
          <p:nvPr>
            <p:ph type="title"/>
          </p:nvPr>
        </p:nvSpPr>
        <p:spPr>
          <a:xfrm>
            <a:off x="609600" y="304800"/>
            <a:ext cx="8940800" cy="762000"/>
          </a:xfrm>
          <a:prstGeom prst="rect">
            <a:avLst/>
          </a:prstGeom>
        </p:spPr>
        <p:txBody>
          <a:bodyPr anchor="ctr">
            <a:normAutofit/>
          </a:bodyPr>
          <a:lstStyle>
            <a:lvl1pPr algn="l">
              <a:defRPr sz="2600" b="0" i="0" kern="1200" baseline="0">
                <a:solidFill>
                  <a:srgbClr val="FFFFFF"/>
                </a:solidFill>
                <a:latin typeface="Georgia" pitchFamily="18" charset="0"/>
              </a:defRPr>
            </a:lvl1pPr>
          </a:lstStyle>
          <a:p>
            <a:pPr lvl="0"/>
            <a:r>
              <a:rPr lang="en-US" dirty="0"/>
              <a:t>Click to edit Master title style</a:t>
            </a:r>
          </a:p>
        </p:txBody>
      </p:sp>
      <p:sp>
        <p:nvSpPr>
          <p:cNvPr id="6" name="Content Placeholder 5"/>
          <p:cNvSpPr>
            <a:spLocks noGrp="1"/>
          </p:cNvSpPr>
          <p:nvPr>
            <p:ph sz="quarter" idx="10"/>
          </p:nvPr>
        </p:nvSpPr>
        <p:spPr>
          <a:xfrm>
            <a:off x="711200" y="1371600"/>
            <a:ext cx="10769600" cy="4953000"/>
          </a:xfrm>
          <a:prstGeom prst="rect">
            <a:avLst/>
          </a:prstGeom>
        </p:spPr>
        <p:txBody>
          <a:bodyPr wrap="square" anchor="t" anchorCtr="0">
            <a:normAutofit/>
          </a:bodyPr>
          <a:lstStyle>
            <a:lvl1pPr algn="l">
              <a:lnSpc>
                <a:spcPct val="100000"/>
              </a:lnSpc>
              <a:spcBef>
                <a:spcPts val="0"/>
              </a:spcBef>
              <a:spcAft>
                <a:spcPts val="1200"/>
              </a:spcAft>
              <a:buClrTx/>
              <a:defRPr sz="2200" b="0">
                <a:solidFill>
                  <a:srgbClr val="3D2F2A"/>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Char char="§"/>
              <a:defRPr sz="2200">
                <a:solidFill>
                  <a:srgbClr val="3B4C5F"/>
                </a:solidFill>
                <a:latin typeface="Trebuchet MS" pitchFamily="34" charset="0"/>
              </a:defRPr>
            </a:lvl2pPr>
            <a:lvl3pPr algn="l">
              <a:lnSpc>
                <a:spcPct val="100000"/>
              </a:lnSpc>
              <a:spcBef>
                <a:spcPts val="0"/>
              </a:spcBef>
              <a:spcAft>
                <a:spcPts val="1200"/>
              </a:spcAft>
              <a:buClrTx/>
              <a:defRPr sz="2200">
                <a:solidFill>
                  <a:srgbClr val="3D2F2A"/>
                </a:solidFill>
                <a:latin typeface="Trebuchet MS" pitchFamily="34" charset="0"/>
              </a:defRPr>
            </a:lvl3pPr>
            <a:lvl4pPr algn="l">
              <a:lnSpc>
                <a:spcPct val="100000"/>
              </a:lnSpc>
              <a:spcBef>
                <a:spcPts val="0"/>
              </a:spcBef>
              <a:spcAft>
                <a:spcPts val="1200"/>
              </a:spcAft>
              <a:buClrTx/>
              <a:buFont typeface="Wingdings" pitchFamily="2" charset="2"/>
              <a:buChar char="§"/>
              <a:defRPr>
                <a:solidFill>
                  <a:srgbClr val="3B4C5F"/>
                </a:solidFill>
                <a:latin typeface="Trebuchet MS" pitchFamily="34" charset="0"/>
              </a:defRPr>
            </a:lvl4pPr>
            <a:lvl5pPr algn="l">
              <a:lnSpc>
                <a:spcPct val="100000"/>
              </a:lnSpc>
              <a:spcBef>
                <a:spcPts val="0"/>
              </a:spcBef>
              <a:spcAft>
                <a:spcPts val="1200"/>
              </a:spcAft>
              <a:buClrTx/>
              <a:buFont typeface="Arial" pitchFamily="34" charset="0"/>
              <a:buChar char="•"/>
              <a:defRPr>
                <a:solidFill>
                  <a:srgbClr val="3D2F2A"/>
                </a:solidFill>
                <a:latin typeface="Trebuchet MS"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6_Title and Content">
    <p:spTree>
      <p:nvGrpSpPr>
        <p:cNvPr id="1" name=""/>
        <p:cNvGrpSpPr/>
        <p:nvPr/>
      </p:nvGrpSpPr>
      <p:grpSpPr>
        <a:xfrm>
          <a:off x="0" y="0"/>
          <a:ext cx="0" cy="0"/>
          <a:chOff x="0" y="0"/>
          <a:chExt cx="0" cy="0"/>
        </a:xfrm>
      </p:grpSpPr>
      <p:sp>
        <p:nvSpPr>
          <p:cNvPr id="4" name="Title 3"/>
          <p:cNvSpPr>
            <a:spLocks noGrp="1"/>
          </p:cNvSpPr>
          <p:nvPr>
            <p:ph type="title"/>
          </p:nvPr>
        </p:nvSpPr>
        <p:spPr>
          <a:xfrm>
            <a:off x="609600" y="304800"/>
            <a:ext cx="8940800" cy="762000"/>
          </a:xfrm>
          <a:prstGeom prst="rect">
            <a:avLst/>
          </a:prstGeom>
        </p:spPr>
        <p:txBody>
          <a:bodyPr anchor="ctr">
            <a:normAutofit/>
          </a:bodyPr>
          <a:lstStyle>
            <a:lvl1pPr algn="l">
              <a:defRPr sz="2600" b="0" i="0" kern="1200" baseline="0">
                <a:solidFill>
                  <a:srgbClr val="FFFFFF"/>
                </a:solidFill>
                <a:latin typeface="Georgia" pitchFamily="18" charset="0"/>
              </a:defRPr>
            </a:lvl1pPr>
          </a:lstStyle>
          <a:p>
            <a:pPr lvl="0"/>
            <a:r>
              <a:rPr lang="en-US" dirty="0"/>
              <a:t>Click to edit Master title style</a:t>
            </a:r>
          </a:p>
        </p:txBody>
      </p:sp>
      <p:sp>
        <p:nvSpPr>
          <p:cNvPr id="6" name="Content Placeholder 5"/>
          <p:cNvSpPr>
            <a:spLocks noGrp="1"/>
          </p:cNvSpPr>
          <p:nvPr>
            <p:ph sz="quarter" idx="10"/>
          </p:nvPr>
        </p:nvSpPr>
        <p:spPr>
          <a:xfrm>
            <a:off x="711200" y="1371600"/>
            <a:ext cx="10769600" cy="4953000"/>
          </a:xfrm>
          <a:prstGeom prst="rect">
            <a:avLst/>
          </a:prstGeom>
        </p:spPr>
        <p:txBody>
          <a:bodyPr wrap="square" anchor="t" anchorCtr="0">
            <a:normAutofit/>
          </a:bodyPr>
          <a:lstStyle>
            <a:lvl1pPr algn="l">
              <a:lnSpc>
                <a:spcPct val="100000"/>
              </a:lnSpc>
              <a:spcBef>
                <a:spcPts val="0"/>
              </a:spcBef>
              <a:spcAft>
                <a:spcPts val="1200"/>
              </a:spcAft>
              <a:buClrTx/>
              <a:defRPr sz="2200" b="0">
                <a:solidFill>
                  <a:srgbClr val="3D2F2A"/>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Char char="§"/>
              <a:defRPr sz="2200">
                <a:solidFill>
                  <a:srgbClr val="3B4C5F"/>
                </a:solidFill>
                <a:latin typeface="Trebuchet MS" pitchFamily="34" charset="0"/>
              </a:defRPr>
            </a:lvl2pPr>
            <a:lvl3pPr algn="l">
              <a:lnSpc>
                <a:spcPct val="100000"/>
              </a:lnSpc>
              <a:spcBef>
                <a:spcPts val="0"/>
              </a:spcBef>
              <a:spcAft>
                <a:spcPts val="1200"/>
              </a:spcAft>
              <a:buClrTx/>
              <a:defRPr sz="2200">
                <a:solidFill>
                  <a:srgbClr val="3D2F2A"/>
                </a:solidFill>
                <a:latin typeface="Trebuchet MS" pitchFamily="34" charset="0"/>
              </a:defRPr>
            </a:lvl3pPr>
            <a:lvl4pPr algn="l">
              <a:lnSpc>
                <a:spcPct val="100000"/>
              </a:lnSpc>
              <a:spcBef>
                <a:spcPts val="0"/>
              </a:spcBef>
              <a:spcAft>
                <a:spcPts val="1200"/>
              </a:spcAft>
              <a:buClrTx/>
              <a:buFont typeface="Wingdings" pitchFamily="2" charset="2"/>
              <a:buChar char="§"/>
              <a:defRPr>
                <a:solidFill>
                  <a:srgbClr val="3B4C5F"/>
                </a:solidFill>
                <a:latin typeface="Trebuchet MS" pitchFamily="34" charset="0"/>
              </a:defRPr>
            </a:lvl4pPr>
            <a:lvl5pPr algn="l">
              <a:lnSpc>
                <a:spcPct val="100000"/>
              </a:lnSpc>
              <a:spcBef>
                <a:spcPts val="0"/>
              </a:spcBef>
              <a:spcAft>
                <a:spcPts val="1200"/>
              </a:spcAft>
              <a:buClrTx/>
              <a:buFont typeface="Arial" pitchFamily="34" charset="0"/>
              <a:buChar char="•"/>
              <a:defRPr>
                <a:solidFill>
                  <a:srgbClr val="3D2F2A"/>
                </a:solidFill>
                <a:latin typeface="Trebuchet MS"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1_Single Verse with box explanation">
    <p:spTree>
      <p:nvGrpSpPr>
        <p:cNvPr id="1" name=""/>
        <p:cNvGrpSpPr/>
        <p:nvPr/>
      </p:nvGrpSpPr>
      <p:grpSpPr>
        <a:xfrm>
          <a:off x="0" y="0"/>
          <a:ext cx="0" cy="0"/>
          <a:chOff x="0" y="0"/>
          <a:chExt cx="0" cy="0"/>
        </a:xfrm>
      </p:grpSpPr>
      <p:sp>
        <p:nvSpPr>
          <p:cNvPr id="4" name="Title 3"/>
          <p:cNvSpPr>
            <a:spLocks noGrp="1"/>
          </p:cNvSpPr>
          <p:nvPr>
            <p:ph type="title"/>
          </p:nvPr>
        </p:nvSpPr>
        <p:spPr>
          <a:xfrm>
            <a:off x="609600" y="457200"/>
            <a:ext cx="8940800" cy="457201"/>
          </a:xfrm>
          <a:prstGeom prst="rect">
            <a:avLst/>
          </a:prstGeom>
        </p:spPr>
        <p:txBody>
          <a:bodyPr anchor="ctr">
            <a:noAutofit/>
          </a:bodyPr>
          <a:lstStyle>
            <a:lvl1pPr algn="l">
              <a:defRPr sz="2600" b="0" i="0">
                <a:solidFill>
                  <a:srgbClr val="FFFFFF"/>
                </a:solidFill>
                <a:latin typeface="Georgia" pitchFamily="18" charset="0"/>
              </a:defRPr>
            </a:lvl1pPr>
          </a:lstStyle>
          <a:p>
            <a:pPr lvl="0"/>
            <a:r>
              <a:rPr lang="en-US" dirty="0"/>
              <a:t>Click to edit Master title style</a:t>
            </a:r>
          </a:p>
        </p:txBody>
      </p:sp>
      <p:sp>
        <p:nvSpPr>
          <p:cNvPr id="6" name="Content Placeholder 5"/>
          <p:cNvSpPr>
            <a:spLocks noGrp="1"/>
          </p:cNvSpPr>
          <p:nvPr>
            <p:ph sz="quarter" idx="10"/>
          </p:nvPr>
        </p:nvSpPr>
        <p:spPr>
          <a:xfrm>
            <a:off x="914400" y="1524000"/>
            <a:ext cx="10363200" cy="1676400"/>
          </a:xfrm>
          <a:prstGeom prst="rect">
            <a:avLst/>
          </a:prstGeom>
          <a:ln w="28575">
            <a:solidFill>
              <a:schemeClr val="tx1"/>
            </a:solidFill>
          </a:ln>
        </p:spPr>
        <p:txBody>
          <a:bodyPr wrap="square" lIns="274320" tIns="91440" rIns="274320" bIns="91440" anchor="ctr" anchorCtr="1">
            <a:normAutofit/>
          </a:bodyPr>
          <a:lstStyle>
            <a:lvl1pPr marL="0" indent="0" algn="ctr">
              <a:lnSpc>
                <a:spcPct val="100000"/>
              </a:lnSpc>
              <a:spcBef>
                <a:spcPts val="0"/>
              </a:spcBef>
              <a:spcAft>
                <a:spcPts val="1200"/>
              </a:spcAft>
              <a:buClrTx/>
              <a:buNone/>
              <a:defRPr sz="2200" b="0" i="1">
                <a:solidFill>
                  <a:schemeClr val="accent2"/>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None/>
              <a:defRPr sz="2400">
                <a:solidFill>
                  <a:srgbClr val="3B4C5F"/>
                </a:solidFill>
                <a:latin typeface="Trebuchet MS" pitchFamily="34" charset="0"/>
              </a:defRPr>
            </a:lvl2pPr>
            <a:lvl3pPr algn="l">
              <a:lnSpc>
                <a:spcPct val="100000"/>
              </a:lnSpc>
              <a:spcBef>
                <a:spcPts val="0"/>
              </a:spcBef>
              <a:spcAft>
                <a:spcPts val="1200"/>
              </a:spcAft>
              <a:buClrTx/>
              <a:buNone/>
              <a:defRPr>
                <a:solidFill>
                  <a:srgbClr val="3D2F2A"/>
                </a:solidFill>
                <a:latin typeface="Trebuchet MS" pitchFamily="34" charset="0"/>
              </a:defRPr>
            </a:lvl3pPr>
            <a:lvl4pPr algn="l">
              <a:lnSpc>
                <a:spcPct val="100000"/>
              </a:lnSpc>
              <a:spcBef>
                <a:spcPts val="0"/>
              </a:spcBef>
              <a:spcAft>
                <a:spcPts val="1200"/>
              </a:spcAft>
              <a:buClrTx/>
              <a:buFont typeface="Wingdings" pitchFamily="2" charset="2"/>
              <a:buNone/>
              <a:defRPr>
                <a:solidFill>
                  <a:srgbClr val="3B4C5F"/>
                </a:solidFill>
                <a:latin typeface="Trebuchet MS" pitchFamily="34" charset="0"/>
              </a:defRPr>
            </a:lvl4pPr>
            <a:lvl5pPr algn="l">
              <a:lnSpc>
                <a:spcPct val="100000"/>
              </a:lnSpc>
              <a:spcBef>
                <a:spcPts val="0"/>
              </a:spcBef>
              <a:spcAft>
                <a:spcPts val="1200"/>
              </a:spcAft>
              <a:buClrTx/>
              <a:buFont typeface="Arial" pitchFamily="34" charset="0"/>
              <a:buNone/>
              <a:defRPr>
                <a:solidFill>
                  <a:srgbClr val="3D2F2A"/>
                </a:solidFill>
                <a:latin typeface="Trebuchet MS" pitchFamily="34" charset="0"/>
              </a:defRPr>
            </a:lvl5pPr>
          </a:lstStyle>
          <a:p>
            <a:pPr lvl="0"/>
            <a:r>
              <a:rPr lang="en-US" dirty="0"/>
              <a:t>Click to edit Master text styles</a:t>
            </a:r>
          </a:p>
        </p:txBody>
      </p:sp>
      <p:sp>
        <p:nvSpPr>
          <p:cNvPr id="10" name="Text Placeholder 9"/>
          <p:cNvSpPr>
            <a:spLocks noGrp="1"/>
          </p:cNvSpPr>
          <p:nvPr>
            <p:ph type="body" sz="quarter" idx="11"/>
          </p:nvPr>
        </p:nvSpPr>
        <p:spPr>
          <a:xfrm>
            <a:off x="914400" y="3429000"/>
            <a:ext cx="10363200" cy="2438400"/>
          </a:xfrm>
          <a:prstGeom prst="rect">
            <a:avLst/>
          </a:prstGeom>
          <a:ln w="28575">
            <a:noFill/>
          </a:ln>
        </p:spPr>
        <p:txBody>
          <a:bodyPr lIns="274320" tIns="182880" rIns="274320" bIns="182880" anchor="ctr" anchorCtr="1"/>
          <a:lstStyle>
            <a:lvl1pPr marL="0" indent="0" defTabSz="914400">
              <a:buNone/>
              <a:tabLst>
                <a:tab pos="58738" algn="l"/>
              </a:tabLst>
              <a:defRPr sz="2200">
                <a:solidFill>
                  <a:schemeClr val="tx1"/>
                </a:solidFill>
                <a:latin typeface="Trebuchet MS" pitchFamily="34" charset="0"/>
              </a:defRPr>
            </a:lvl1pPr>
            <a:lvl2pPr>
              <a:buNone/>
              <a:defRPr sz="2800">
                <a:solidFill>
                  <a:schemeClr val="accent2"/>
                </a:solidFill>
                <a:latin typeface="Trebuchet MS" pitchFamily="34" charset="0"/>
              </a:defRPr>
            </a:lvl2pPr>
            <a:lvl3pPr>
              <a:buNone/>
              <a:defRPr sz="2800">
                <a:solidFill>
                  <a:schemeClr val="accent2"/>
                </a:solidFill>
                <a:latin typeface="Trebuchet MS" pitchFamily="34" charset="0"/>
              </a:defRPr>
            </a:lvl3pPr>
            <a:lvl4pPr>
              <a:buNone/>
              <a:defRPr sz="2800">
                <a:solidFill>
                  <a:schemeClr val="accent2"/>
                </a:solidFill>
                <a:latin typeface="Trebuchet MS" pitchFamily="34" charset="0"/>
              </a:defRPr>
            </a:lvl4pPr>
            <a:lvl5pPr>
              <a:buNone/>
              <a:defRPr sz="2800">
                <a:solidFill>
                  <a:schemeClr val="accent2"/>
                </a:solidFill>
                <a:latin typeface="Trebuchet MS" pitchFamily="34" charset="0"/>
              </a:defRPr>
            </a:lvl5pPr>
          </a:lstStyle>
          <a:p>
            <a:pPr lvl="0"/>
            <a:r>
              <a:rPr lang="en-US" dirty="0"/>
              <a:t>Click to edit Master text styles</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33.xml"/><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image" Target="../media/image2.png"/><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theme" Target="../theme/theme2.xml"/><Relationship Id="rId5" Type="http://schemas.openxmlformats.org/officeDocument/2006/relationships/slideLayout" Target="../slideLayouts/slideLayout30.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43.xml"/><Relationship Id="rId13" Type="http://schemas.openxmlformats.org/officeDocument/2006/relationships/image" Target="../media/image2.png"/><Relationship Id="rId3" Type="http://schemas.openxmlformats.org/officeDocument/2006/relationships/slideLayout" Target="../slideLayouts/slideLayout38.xml"/><Relationship Id="rId7" Type="http://schemas.openxmlformats.org/officeDocument/2006/relationships/slideLayout" Target="../slideLayouts/slideLayout42.xml"/><Relationship Id="rId12" Type="http://schemas.openxmlformats.org/officeDocument/2006/relationships/theme" Target="../theme/theme3.xml"/><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slideLayout" Target="../slideLayouts/slideLayout41.xml"/><Relationship Id="rId11" Type="http://schemas.openxmlformats.org/officeDocument/2006/relationships/slideLayout" Target="../slideLayouts/slideLayout46.xml"/><Relationship Id="rId5" Type="http://schemas.openxmlformats.org/officeDocument/2006/relationships/slideLayout" Target="../slideLayouts/slideLayout40.xml"/><Relationship Id="rId10" Type="http://schemas.openxmlformats.org/officeDocument/2006/relationships/slideLayout" Target="../slideLayouts/slideLayout45.xml"/><Relationship Id="rId4" Type="http://schemas.openxmlformats.org/officeDocument/2006/relationships/slideLayout" Target="../slideLayouts/slideLayout39.xml"/><Relationship Id="rId9" Type="http://schemas.openxmlformats.org/officeDocument/2006/relationships/slideLayout" Target="../slideLayouts/slideLayout44.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49.xml"/><Relationship Id="rId2" Type="http://schemas.openxmlformats.org/officeDocument/2006/relationships/slideLayout" Target="../slideLayouts/slideLayout48.xml"/><Relationship Id="rId1" Type="http://schemas.openxmlformats.org/officeDocument/2006/relationships/slideLayout" Target="../slideLayouts/slideLayout47.xml"/><Relationship Id="rId5" Type="http://schemas.openxmlformats.org/officeDocument/2006/relationships/theme" Target="../theme/theme4.xml"/><Relationship Id="rId4" Type="http://schemas.openxmlformats.org/officeDocument/2006/relationships/slideLayout" Target="../slideLayouts/slideLayout5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6" name="Rectangle 5"/>
          <p:cNvSpPr/>
          <p:nvPr/>
        </p:nvSpPr>
        <p:spPr bwMode="auto">
          <a:xfrm>
            <a:off x="0" y="5299745"/>
            <a:ext cx="12192000" cy="609600"/>
          </a:xfrm>
          <a:prstGeom prst="rect">
            <a:avLst/>
          </a:prstGeom>
          <a:gradFill flip="none" rotWithShape="1">
            <a:gsLst>
              <a:gs pos="0">
                <a:srgbClr val="5870CB"/>
              </a:gs>
              <a:gs pos="100000">
                <a:srgbClr val="18234E"/>
              </a:gs>
            </a:gsLst>
            <a:path path="circle">
              <a:fillToRect l="50000" t="50000" r="50000" b="50000"/>
            </a:path>
            <a:tileRect/>
          </a:gradFill>
          <a:ln w="57150">
            <a:noFill/>
            <a:headEnd type="none" w="med" len="med"/>
            <a:tailEnd type="none" w="med" len="med"/>
          </a:ln>
        </p:spPr>
        <p:style>
          <a:lnRef idx="2">
            <a:schemeClr val="accent3"/>
          </a:lnRef>
          <a:fillRef idx="1003">
            <a:schemeClr val="lt2"/>
          </a:fillRef>
          <a:effectRef idx="0">
            <a:schemeClr val="accent3"/>
          </a:effectRef>
          <a:fontRef idx="minor">
            <a:schemeClr val="dk1"/>
          </a:fontRef>
        </p:style>
        <p:txBody>
          <a:bodyPr/>
          <a:lstStyle/>
          <a:p>
            <a:pPr>
              <a:defRPr/>
            </a:pPr>
            <a:endParaRPr lang="en-US">
              <a:solidFill>
                <a:schemeClr val="tx1"/>
              </a:solidFill>
              <a:latin typeface="Tahoma" pitchFamily="34" charset="0"/>
            </a:endParaRPr>
          </a:p>
        </p:txBody>
      </p:sp>
      <p:pic>
        <p:nvPicPr>
          <p:cNvPr id="1030" name="Picture 9"/>
          <p:cNvPicPr>
            <a:picLocks noChangeAspect="1"/>
          </p:cNvPicPr>
          <p:nvPr/>
        </p:nvPicPr>
        <p:blipFill>
          <a:blip r:embed="rId27">
            <a:extLst>
              <a:ext uri="{28A0092B-C50C-407E-A947-70E740481C1C}">
                <a14:useLocalDpi xmlns:a14="http://schemas.microsoft.com/office/drawing/2010/main" val="0"/>
              </a:ext>
            </a:extLst>
          </a:blip>
          <a:srcRect/>
          <a:stretch/>
        </p:blipFill>
        <p:spPr bwMode="auto">
          <a:xfrm>
            <a:off x="1423238" y="1418163"/>
            <a:ext cx="9406909" cy="3183474"/>
          </a:xfrm>
          <a:prstGeom prst="rect">
            <a:avLst/>
          </a:prstGeom>
          <a:noFill/>
          <a:ln w="9525">
            <a:noFill/>
            <a:miter lim="800000"/>
            <a:headEnd/>
            <a:tailEnd/>
          </a:ln>
          <a:effectLst/>
        </p:spPr>
      </p:pic>
    </p:spTree>
  </p:cSld>
  <p:clrMap bg1="dk2" tx1="lt1" bg2="dk1" tx2="lt2" accent1="accent1" accent2="accent2" accent3="accent3" accent4="accent4" accent5="accent5" accent6="accent6" hlink="hlink" folHlink="folHlink"/>
  <p:sldLayoutIdLst>
    <p:sldLayoutId id="2147483910" r:id="rId1"/>
    <p:sldLayoutId id="2147483912" r:id="rId2"/>
    <p:sldLayoutId id="2147483913" r:id="rId3"/>
    <p:sldLayoutId id="2147483960" r:id="rId4"/>
    <p:sldLayoutId id="2147483961" r:id="rId5"/>
    <p:sldLayoutId id="2147483962" r:id="rId6"/>
    <p:sldLayoutId id="2147483963" r:id="rId7"/>
    <p:sldLayoutId id="2147483964" r:id="rId8"/>
    <p:sldLayoutId id="2147483965" r:id="rId9"/>
    <p:sldLayoutId id="2147483966" r:id="rId10"/>
    <p:sldLayoutId id="2147483967" r:id="rId11"/>
    <p:sldLayoutId id="2147483968" r:id="rId12"/>
    <p:sldLayoutId id="2147483969" r:id="rId13"/>
    <p:sldLayoutId id="2147483970" r:id="rId14"/>
    <p:sldLayoutId id="2147483971" r:id="rId15"/>
    <p:sldLayoutId id="2147483972" r:id="rId16"/>
    <p:sldLayoutId id="2147483973" r:id="rId17"/>
    <p:sldLayoutId id="2147483974" r:id="rId18"/>
    <p:sldLayoutId id="2147483975" r:id="rId19"/>
    <p:sldLayoutId id="2147483976" r:id="rId20"/>
    <p:sldLayoutId id="2147483977" r:id="rId21"/>
    <p:sldLayoutId id="2147483978" r:id="rId22"/>
    <p:sldLayoutId id="2147483979" r:id="rId23"/>
    <p:sldLayoutId id="2147483980" r:id="rId24"/>
    <p:sldLayoutId id="2147483981" r:id="rId25"/>
  </p:sldLayoutIdLst>
  <mc:AlternateContent xmlns:mc="http://schemas.openxmlformats.org/markup-compatibility/2006" xmlns:p14="http://schemas.microsoft.com/office/powerpoint/2010/main">
    <mc:Choice Requires="p14">
      <p:transition p14:dur="10"/>
    </mc:Choice>
    <mc:Fallback xmlns="">
      <p:transition/>
    </mc:Fallback>
  </mc:AlternateContent>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Pristina" pitchFamily="66" charset="0"/>
        </a:defRPr>
      </a:lvl2pPr>
      <a:lvl3pPr algn="ctr" rtl="0" eaLnBrk="1" fontAlgn="base" hangingPunct="1">
        <a:spcBef>
          <a:spcPct val="0"/>
        </a:spcBef>
        <a:spcAft>
          <a:spcPct val="0"/>
        </a:spcAft>
        <a:defRPr sz="4400">
          <a:solidFill>
            <a:schemeClr val="tx2"/>
          </a:solidFill>
          <a:latin typeface="Pristina" pitchFamily="66" charset="0"/>
        </a:defRPr>
      </a:lvl3pPr>
      <a:lvl4pPr algn="ctr" rtl="0" eaLnBrk="1" fontAlgn="base" hangingPunct="1">
        <a:spcBef>
          <a:spcPct val="0"/>
        </a:spcBef>
        <a:spcAft>
          <a:spcPct val="0"/>
        </a:spcAft>
        <a:defRPr sz="4400">
          <a:solidFill>
            <a:schemeClr val="tx2"/>
          </a:solidFill>
          <a:latin typeface="Pristina" pitchFamily="66" charset="0"/>
        </a:defRPr>
      </a:lvl4pPr>
      <a:lvl5pPr algn="ctr" rtl="0" eaLnBrk="1" fontAlgn="base" hangingPunct="1">
        <a:spcBef>
          <a:spcPct val="0"/>
        </a:spcBef>
        <a:spcAft>
          <a:spcPct val="0"/>
        </a:spcAft>
        <a:defRPr sz="4400">
          <a:solidFill>
            <a:schemeClr val="tx2"/>
          </a:solidFill>
          <a:latin typeface="Pristina" pitchFamily="66"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10" name="Rectangle 9"/>
          <p:cNvSpPr/>
          <p:nvPr/>
        </p:nvSpPr>
        <p:spPr bwMode="auto">
          <a:xfrm>
            <a:off x="152400" y="264921"/>
            <a:ext cx="11804428" cy="816283"/>
          </a:xfrm>
          <a:prstGeom prst="rect">
            <a:avLst/>
          </a:prstGeom>
          <a:solidFill>
            <a:srgbClr val="5870CB"/>
          </a:solidFill>
          <a:ln>
            <a:noFill/>
            <a:headEnd type="none" w="med" len="med"/>
            <a:tailEnd type="none" w="med" len="med"/>
          </a:ln>
        </p:spPr>
        <p:style>
          <a:lnRef idx="2">
            <a:schemeClr val="accent3"/>
          </a:lnRef>
          <a:fillRef idx="1003">
            <a:schemeClr val="lt2"/>
          </a:fillRef>
          <a:effectRef idx="0">
            <a:schemeClr val="accent3"/>
          </a:effectRef>
          <a:fontRef idx="minor">
            <a:schemeClr val="dk1"/>
          </a:fontRef>
        </p:style>
        <p:txBody>
          <a:bodyPr/>
          <a:lstStyle/>
          <a:p>
            <a:pPr>
              <a:defRPr/>
            </a:pPr>
            <a:endParaRPr lang="en-US">
              <a:solidFill>
                <a:schemeClr val="tx1"/>
              </a:solidFill>
              <a:latin typeface="Tahoma" pitchFamily="34" charset="0"/>
            </a:endParaRPr>
          </a:p>
        </p:txBody>
      </p:sp>
      <p:pic>
        <p:nvPicPr>
          <p:cNvPr id="2050" name="Picture 11"/>
          <p:cNvPicPr>
            <a:picLocks noChangeAspect="1"/>
          </p:cNvPicPr>
          <p:nvPr/>
        </p:nvPicPr>
        <p:blipFill>
          <a:blip r:embed="rId12" cstate="print">
            <a:extLst>
              <a:ext uri="{28A0092B-C50C-407E-A947-70E740481C1C}">
                <a14:useLocalDpi xmlns:a14="http://schemas.microsoft.com/office/drawing/2010/main" val="0"/>
              </a:ext>
            </a:extLst>
          </a:blip>
          <a:srcRect/>
          <a:stretch/>
        </p:blipFill>
        <p:spPr bwMode="auto">
          <a:xfrm>
            <a:off x="9906000" y="348322"/>
            <a:ext cx="1919158" cy="649479"/>
          </a:xfrm>
          <a:prstGeom prst="rect">
            <a:avLst/>
          </a:prstGeom>
          <a:noFill/>
          <a:ln w="9525">
            <a:solidFill>
              <a:schemeClr val="bg1">
                <a:lumMod val="20000"/>
                <a:lumOff val="80000"/>
              </a:schemeClr>
            </a:solidFill>
            <a:miter lim="800000"/>
            <a:headEnd/>
            <a:tailEnd/>
          </a:ln>
          <a:effectLst>
            <a:outerShdw blurRad="50800" dist="38100" dir="2700000" algn="tl" rotWithShape="0">
              <a:prstClr val="black">
                <a:alpha val="40000"/>
              </a:prstClr>
            </a:outerShdw>
          </a:effectLst>
        </p:spPr>
      </p:pic>
    </p:spTree>
  </p:cSld>
  <p:clrMap bg1="lt1" tx1="dk1" bg2="lt2" tx2="dk2" accent1="accent1" accent2="accent2" accent3="accent3" accent4="accent4" accent5="accent5" accent6="accent6" hlink="hlink" folHlink="folHlink"/>
  <p:sldLayoutIdLst>
    <p:sldLayoutId id="2147483915" r:id="rId1"/>
    <p:sldLayoutId id="2147483916" r:id="rId2"/>
    <p:sldLayoutId id="2147483917" r:id="rId3"/>
    <p:sldLayoutId id="2147483918" r:id="rId4"/>
    <p:sldLayoutId id="2147483919" r:id="rId5"/>
    <p:sldLayoutId id="2147483920" r:id="rId6"/>
    <p:sldLayoutId id="2147483921" r:id="rId7"/>
    <p:sldLayoutId id="2147483982" r:id="rId8"/>
    <p:sldLayoutId id="2147483991" r:id="rId9"/>
    <p:sldLayoutId id="2147483992" r:id="rId10"/>
  </p:sldLayoutIdLst>
  <mc:AlternateContent xmlns:mc="http://schemas.openxmlformats.org/markup-compatibility/2006" xmlns:p14="http://schemas.microsoft.com/office/powerpoint/2010/main">
    <mc:Choice Requires="p14">
      <p:transition p14:dur="10"/>
    </mc:Choice>
    <mc:Fallback xmlns="">
      <p:transition/>
    </mc:Fallback>
  </mc:AlternateContent>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Pristina" pitchFamily="66" charset="0"/>
        </a:defRPr>
      </a:lvl2pPr>
      <a:lvl3pPr algn="ctr" rtl="0" eaLnBrk="1" fontAlgn="base" hangingPunct="1">
        <a:spcBef>
          <a:spcPct val="0"/>
        </a:spcBef>
        <a:spcAft>
          <a:spcPct val="0"/>
        </a:spcAft>
        <a:defRPr sz="4400">
          <a:solidFill>
            <a:schemeClr val="tx2"/>
          </a:solidFill>
          <a:latin typeface="Pristina" pitchFamily="66" charset="0"/>
        </a:defRPr>
      </a:lvl3pPr>
      <a:lvl4pPr algn="ctr" rtl="0" eaLnBrk="1" fontAlgn="base" hangingPunct="1">
        <a:spcBef>
          <a:spcPct val="0"/>
        </a:spcBef>
        <a:spcAft>
          <a:spcPct val="0"/>
        </a:spcAft>
        <a:defRPr sz="4400">
          <a:solidFill>
            <a:schemeClr val="tx2"/>
          </a:solidFill>
          <a:latin typeface="Pristina" pitchFamily="66" charset="0"/>
        </a:defRPr>
      </a:lvl4pPr>
      <a:lvl5pPr algn="ctr" rtl="0" eaLnBrk="1" fontAlgn="base" hangingPunct="1">
        <a:spcBef>
          <a:spcPct val="0"/>
        </a:spcBef>
        <a:spcAft>
          <a:spcPct val="0"/>
        </a:spcAft>
        <a:defRPr sz="4400">
          <a:solidFill>
            <a:schemeClr val="tx2"/>
          </a:solidFill>
          <a:latin typeface="Pristina" pitchFamily="66"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DDA03445-7A71-428D-BD8D-97B52A8E8A55}"/>
              </a:ext>
            </a:extLst>
          </p:cNvPr>
          <p:cNvSpPr/>
          <p:nvPr userDrawn="1"/>
        </p:nvSpPr>
        <p:spPr bwMode="auto">
          <a:xfrm>
            <a:off x="152400" y="264921"/>
            <a:ext cx="11804428" cy="816283"/>
          </a:xfrm>
          <a:prstGeom prst="rect">
            <a:avLst/>
          </a:prstGeom>
          <a:solidFill>
            <a:srgbClr val="5870CB"/>
          </a:solidFill>
          <a:ln>
            <a:noFill/>
            <a:headEnd type="none" w="med" len="med"/>
            <a:tailEnd type="none" w="med" len="med"/>
          </a:ln>
        </p:spPr>
        <p:style>
          <a:lnRef idx="2">
            <a:schemeClr val="accent3"/>
          </a:lnRef>
          <a:fillRef idx="1003">
            <a:schemeClr val="lt2"/>
          </a:fillRef>
          <a:effectRef idx="0">
            <a:schemeClr val="accent3"/>
          </a:effectRef>
          <a:fontRef idx="minor">
            <a:schemeClr val="dk1"/>
          </a:fontRef>
        </p:style>
        <p:txBody>
          <a:bodyPr/>
          <a:lstStyle/>
          <a:p>
            <a:pPr>
              <a:defRPr/>
            </a:pPr>
            <a:endParaRPr lang="en-US">
              <a:solidFill>
                <a:schemeClr val="tx1"/>
              </a:solidFill>
              <a:latin typeface="Tahoma" pitchFamily="34" charset="0"/>
            </a:endParaRPr>
          </a:p>
        </p:txBody>
      </p:sp>
      <p:pic>
        <p:nvPicPr>
          <p:cNvPr id="6" name="Picture 11">
            <a:extLst>
              <a:ext uri="{FF2B5EF4-FFF2-40B4-BE49-F238E27FC236}">
                <a16:creationId xmlns:a16="http://schemas.microsoft.com/office/drawing/2014/main" id="{7EFCF078-E912-4578-BE33-FB4E752D5A55}"/>
              </a:ext>
            </a:extLst>
          </p:cNvPr>
          <p:cNvPicPr>
            <a:picLocks noChangeAspect="1"/>
          </p:cNvPicPr>
          <p:nvPr userDrawn="1"/>
        </p:nvPicPr>
        <p:blipFill>
          <a:blip r:embed="rId13" cstate="print">
            <a:extLst>
              <a:ext uri="{28A0092B-C50C-407E-A947-70E740481C1C}">
                <a14:useLocalDpi xmlns:a14="http://schemas.microsoft.com/office/drawing/2010/main" val="0"/>
              </a:ext>
            </a:extLst>
          </a:blip>
          <a:srcRect/>
          <a:stretch/>
        </p:blipFill>
        <p:spPr bwMode="auto">
          <a:xfrm>
            <a:off x="9906000" y="348322"/>
            <a:ext cx="1919158" cy="649479"/>
          </a:xfrm>
          <a:prstGeom prst="rect">
            <a:avLst/>
          </a:prstGeom>
          <a:noFill/>
          <a:ln w="9525">
            <a:noFill/>
            <a:miter lim="800000"/>
            <a:headEnd/>
            <a:tailEnd/>
          </a:ln>
          <a:effectLst>
            <a:outerShdw blurRad="50800" dist="38100" dir="2700000" algn="tl" rotWithShape="0">
              <a:prstClr val="black">
                <a:alpha val="40000"/>
              </a:prstClr>
            </a:outerShdw>
          </a:effectLst>
        </p:spPr>
      </p:pic>
    </p:spTree>
  </p:cSld>
  <p:clrMap bg1="dk2" tx1="lt1" bg2="dk1" tx2="lt2" accent1="accent1" accent2="accent2" accent3="accent3" accent4="accent4" accent5="accent5" accent6="accent6" hlink="hlink" folHlink="folHlink"/>
  <p:sldLayoutIdLst>
    <p:sldLayoutId id="2147483923" r:id="rId1"/>
    <p:sldLayoutId id="2147483924" r:id="rId2"/>
    <p:sldLayoutId id="2147483925" r:id="rId3"/>
    <p:sldLayoutId id="2147483926" r:id="rId4"/>
    <p:sldLayoutId id="2147483927" r:id="rId5"/>
    <p:sldLayoutId id="2147483928" r:id="rId6"/>
    <p:sldLayoutId id="2147483929" r:id="rId7"/>
    <p:sldLayoutId id="2147483930" r:id="rId8"/>
    <p:sldLayoutId id="2147483984" r:id="rId9"/>
    <p:sldLayoutId id="2147483988" r:id="rId10"/>
    <p:sldLayoutId id="2147483990" r:id="rId11"/>
  </p:sldLayoutIdLst>
  <mc:AlternateContent xmlns:mc="http://schemas.openxmlformats.org/markup-compatibility/2006" xmlns:p14="http://schemas.microsoft.com/office/powerpoint/2010/main">
    <mc:Choice Requires="p14">
      <p:transition p14:dur="10"/>
    </mc:Choice>
    <mc:Fallback xmlns="">
      <p:transition/>
    </mc:Fallback>
  </mc:AlternateContent>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Pristina" pitchFamily="66" charset="0"/>
        </a:defRPr>
      </a:lvl2pPr>
      <a:lvl3pPr algn="ctr" rtl="0" eaLnBrk="1" fontAlgn="base" hangingPunct="1">
        <a:spcBef>
          <a:spcPct val="0"/>
        </a:spcBef>
        <a:spcAft>
          <a:spcPct val="0"/>
        </a:spcAft>
        <a:defRPr sz="4400">
          <a:solidFill>
            <a:schemeClr val="tx2"/>
          </a:solidFill>
          <a:latin typeface="Pristina" pitchFamily="66" charset="0"/>
        </a:defRPr>
      </a:lvl3pPr>
      <a:lvl4pPr algn="ctr" rtl="0" eaLnBrk="1" fontAlgn="base" hangingPunct="1">
        <a:spcBef>
          <a:spcPct val="0"/>
        </a:spcBef>
        <a:spcAft>
          <a:spcPct val="0"/>
        </a:spcAft>
        <a:defRPr sz="4400">
          <a:solidFill>
            <a:schemeClr val="tx2"/>
          </a:solidFill>
          <a:latin typeface="Pristina" pitchFamily="66" charset="0"/>
        </a:defRPr>
      </a:lvl4pPr>
      <a:lvl5pPr algn="ctr" rtl="0" eaLnBrk="1" fontAlgn="base" hangingPunct="1">
        <a:spcBef>
          <a:spcPct val="0"/>
        </a:spcBef>
        <a:spcAft>
          <a:spcPct val="0"/>
        </a:spcAft>
        <a:defRPr sz="4400">
          <a:solidFill>
            <a:schemeClr val="tx2"/>
          </a:solidFill>
          <a:latin typeface="Pristina" pitchFamily="66"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932" r:id="rId1"/>
    <p:sldLayoutId id="2147483933" r:id="rId2"/>
    <p:sldLayoutId id="2147483934" r:id="rId3"/>
    <p:sldLayoutId id="2147483935" r:id="rId4"/>
  </p:sldLayoutIdLst>
  <mc:AlternateContent xmlns:mc="http://schemas.openxmlformats.org/markup-compatibility/2006" xmlns:p14="http://schemas.microsoft.com/office/powerpoint/2010/main">
    <mc:Choice Requires="p14">
      <p:transition p14:dur="10"/>
    </mc:Choice>
    <mc:Fallback xmlns="">
      <p:transition/>
    </mc:Fallback>
  </mc:AlternateContent>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Pristina" pitchFamily="66" charset="0"/>
        </a:defRPr>
      </a:lvl2pPr>
      <a:lvl3pPr algn="ctr" rtl="0" eaLnBrk="1" fontAlgn="base" hangingPunct="1">
        <a:spcBef>
          <a:spcPct val="0"/>
        </a:spcBef>
        <a:spcAft>
          <a:spcPct val="0"/>
        </a:spcAft>
        <a:defRPr sz="4400">
          <a:solidFill>
            <a:schemeClr val="tx2"/>
          </a:solidFill>
          <a:latin typeface="Pristina" pitchFamily="66" charset="0"/>
        </a:defRPr>
      </a:lvl3pPr>
      <a:lvl4pPr algn="ctr" rtl="0" eaLnBrk="1" fontAlgn="base" hangingPunct="1">
        <a:spcBef>
          <a:spcPct val="0"/>
        </a:spcBef>
        <a:spcAft>
          <a:spcPct val="0"/>
        </a:spcAft>
        <a:defRPr sz="4400">
          <a:solidFill>
            <a:schemeClr val="tx2"/>
          </a:solidFill>
          <a:latin typeface="Pristina" pitchFamily="66" charset="0"/>
        </a:defRPr>
      </a:lvl4pPr>
      <a:lvl5pPr algn="ctr" rtl="0" eaLnBrk="1" fontAlgn="base" hangingPunct="1">
        <a:spcBef>
          <a:spcPct val="0"/>
        </a:spcBef>
        <a:spcAft>
          <a:spcPct val="0"/>
        </a:spcAft>
        <a:defRPr sz="4400">
          <a:solidFill>
            <a:schemeClr val="tx2"/>
          </a:solidFill>
          <a:latin typeface="Pristina" pitchFamily="66"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78AF31A-54C2-4F4A-9C55-F61934014A38}"/>
              </a:ext>
            </a:extLst>
          </p:cNvPr>
          <p:cNvSpPr>
            <a:spLocks noGrp="1"/>
          </p:cNvSpPr>
          <p:nvPr>
            <p:ph type="body" sz="quarter" idx="10"/>
          </p:nvPr>
        </p:nvSpPr>
        <p:spPr>
          <a:xfrm>
            <a:off x="-8744" y="5943600"/>
            <a:ext cx="12192000" cy="762000"/>
          </a:xfrm>
        </p:spPr>
        <p:txBody>
          <a:bodyPr/>
          <a:lstStyle/>
          <a:p>
            <a:r>
              <a:rPr lang="en-US" dirty="0">
                <a:solidFill>
                  <a:srgbClr val="5870CB"/>
                </a:solidFill>
              </a:rPr>
              <a:t>Lesson 13 Depression: The Quiet Destroyer</a:t>
            </a:r>
            <a:endParaRPr lang="en-US" i="1" dirty="0">
              <a:solidFill>
                <a:srgbClr val="5870CB"/>
              </a:solidFill>
            </a:endParaRPr>
          </a:p>
          <a:p>
            <a:endParaRPr lang="en-US" dirty="0">
              <a:solidFill>
                <a:srgbClr val="5870CB"/>
              </a:solidFill>
            </a:endParaRPr>
          </a:p>
        </p:txBody>
      </p:sp>
    </p:spTree>
    <p:extLst>
      <p:ext uri="{BB962C8B-B14F-4D97-AF65-F5344CB8AC3E}">
        <p14:creationId xmlns:p14="http://schemas.microsoft.com/office/powerpoint/2010/main" val="280167995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F180EDB-44F0-497D-95BD-91A334800FC1}"/>
              </a:ext>
            </a:extLst>
          </p:cNvPr>
          <p:cNvSpPr>
            <a:spLocks noGrp="1"/>
          </p:cNvSpPr>
          <p:nvPr>
            <p:ph type="title"/>
          </p:nvPr>
        </p:nvSpPr>
        <p:spPr/>
        <p:txBody>
          <a:bodyPr/>
          <a:lstStyle/>
          <a:p>
            <a:r>
              <a:rPr lang="en-US" dirty="0"/>
              <a:t>Depression Defined…</a:t>
            </a:r>
          </a:p>
        </p:txBody>
      </p:sp>
      <p:sp>
        <p:nvSpPr>
          <p:cNvPr id="3" name="Content Placeholder 2"/>
          <p:cNvSpPr>
            <a:spLocks noGrp="1"/>
          </p:cNvSpPr>
          <p:nvPr>
            <p:ph sz="quarter" idx="10"/>
          </p:nvPr>
        </p:nvSpPr>
        <p:spPr/>
        <p:txBody>
          <a:bodyPr>
            <a:normAutofit/>
          </a:bodyPr>
          <a:lstStyle/>
          <a:p>
            <a:pPr marL="0" indent="0">
              <a:buNone/>
            </a:pPr>
            <a:endParaRPr lang="en-US" dirty="0">
              <a:solidFill>
                <a:schemeClr val="tx1"/>
              </a:solidFill>
              <a:effectLst/>
            </a:endParaRPr>
          </a:p>
          <a:p>
            <a:pPr marL="0" indent="0">
              <a:buNone/>
            </a:pPr>
            <a:r>
              <a:rPr lang="en-US" dirty="0">
                <a:solidFill>
                  <a:schemeClr val="tx1"/>
                </a:solidFill>
                <a:effectLst/>
              </a:rPr>
              <a:t> </a:t>
            </a:r>
            <a:r>
              <a:rPr lang="en-US" sz="3600" dirty="0">
                <a:solidFill>
                  <a:schemeClr val="tx1"/>
                </a:solidFill>
                <a:effectLst/>
              </a:rPr>
              <a:t>Depression is a complex and serious illness that interferes with the individual’s ability to function and carry out daily tasks, including personal care. The longer someone waits for treatment, the more serious the symptoms and the longer the recovery period.</a:t>
            </a:r>
          </a:p>
          <a:p>
            <a:pPr marL="0" indent="0">
              <a:lnSpc>
                <a:spcPct val="90000"/>
              </a:lnSpc>
              <a:buNone/>
            </a:pPr>
            <a:endParaRPr lang="en-US" sz="3600" dirty="0">
              <a:solidFill>
                <a:srgbClr val="18234E"/>
              </a:solidFill>
              <a:effectLst/>
            </a:endParaRPr>
          </a:p>
        </p:txBody>
      </p:sp>
    </p:spTree>
    <p:extLst>
      <p:ext uri="{BB962C8B-B14F-4D97-AF65-F5344CB8AC3E}">
        <p14:creationId xmlns:p14="http://schemas.microsoft.com/office/powerpoint/2010/main" val="369305960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2D02668-20B9-4045-8A91-342B09E4CD5A}"/>
              </a:ext>
            </a:extLst>
          </p:cNvPr>
          <p:cNvSpPr>
            <a:spLocks noGrp="1"/>
          </p:cNvSpPr>
          <p:nvPr>
            <p:ph type="title"/>
          </p:nvPr>
        </p:nvSpPr>
        <p:spPr/>
        <p:txBody>
          <a:bodyPr/>
          <a:lstStyle/>
          <a:p>
            <a:endParaRPr lang="en-US"/>
          </a:p>
        </p:txBody>
      </p:sp>
      <p:sp>
        <p:nvSpPr>
          <p:cNvPr id="3" name="Content Placeholder 2"/>
          <p:cNvSpPr>
            <a:spLocks noGrp="1"/>
          </p:cNvSpPr>
          <p:nvPr>
            <p:ph sz="quarter" idx="10"/>
          </p:nvPr>
        </p:nvSpPr>
        <p:spPr/>
        <p:txBody>
          <a:bodyPr>
            <a:normAutofit fontScale="92500"/>
          </a:bodyPr>
          <a:lstStyle/>
          <a:p>
            <a:pPr marL="0" indent="0">
              <a:buNone/>
            </a:pPr>
            <a:r>
              <a:rPr lang="en-US" b="1" i="1" dirty="0">
                <a:solidFill>
                  <a:schemeClr val="tx1"/>
                </a:solidFill>
                <a:effectLst/>
              </a:rPr>
              <a:t>“</a:t>
            </a:r>
            <a:r>
              <a:rPr lang="en-US" sz="3200" b="1" i="1" dirty="0">
                <a:solidFill>
                  <a:schemeClr val="tx1"/>
                </a:solidFill>
                <a:effectLst/>
              </a:rPr>
              <a:t>Clinical depression affects your physical well-being, resulting in chronic fatigue, sleep problems, changes in appetite. It affects your mood, with feelings of sadness, emptiness, hopelessness and dysphoria. It affects the way you think, interfering with concentration and decision making. And, it affects your behavior, with increased irritability and loss of temper, social withdrawal, and a reduction in your desire to engage in pleasurable activities.”</a:t>
            </a:r>
          </a:p>
          <a:p>
            <a:pPr marL="0" indent="0">
              <a:buNone/>
            </a:pPr>
            <a:r>
              <a:rPr lang="en-US" sz="3200" b="1" i="1" dirty="0">
                <a:solidFill>
                  <a:schemeClr val="tx1"/>
                </a:solidFill>
                <a:effectLst/>
              </a:rPr>
              <a:t>					National Institute of Mental Health</a:t>
            </a:r>
            <a:endParaRPr lang="en-US" sz="3200" dirty="0">
              <a:solidFill>
                <a:schemeClr val="tx1"/>
              </a:solidFill>
              <a:effectLst/>
            </a:endParaRPr>
          </a:p>
          <a:p>
            <a:pPr marL="0" indent="0">
              <a:buNone/>
            </a:pPr>
            <a:br>
              <a:rPr lang="en-US" dirty="0">
                <a:solidFill>
                  <a:schemeClr val="tx1"/>
                </a:solidFill>
                <a:effectLst/>
              </a:rPr>
            </a:br>
            <a:endParaRPr lang="en-US" dirty="0">
              <a:solidFill>
                <a:schemeClr val="tx1"/>
              </a:solidFill>
              <a:effectLst/>
            </a:endParaRPr>
          </a:p>
          <a:p>
            <a:pPr marL="0" indent="0">
              <a:lnSpc>
                <a:spcPct val="90000"/>
              </a:lnSpc>
              <a:buNone/>
            </a:pPr>
            <a:endParaRPr lang="en-US" sz="3600" dirty="0">
              <a:solidFill>
                <a:srgbClr val="18234E"/>
              </a:solidFill>
              <a:effectLst/>
            </a:endParaRPr>
          </a:p>
        </p:txBody>
      </p:sp>
    </p:spTree>
    <p:extLst>
      <p:ext uri="{BB962C8B-B14F-4D97-AF65-F5344CB8AC3E}">
        <p14:creationId xmlns:p14="http://schemas.microsoft.com/office/powerpoint/2010/main" val="46832481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F478482-FF13-46F4-B68E-B9CEBF2F682A}"/>
              </a:ext>
            </a:extLst>
          </p:cNvPr>
          <p:cNvSpPr>
            <a:spLocks noGrp="1"/>
          </p:cNvSpPr>
          <p:nvPr>
            <p:ph type="title"/>
          </p:nvPr>
        </p:nvSpPr>
        <p:spPr/>
        <p:txBody>
          <a:bodyPr/>
          <a:lstStyle/>
          <a:p>
            <a:r>
              <a:rPr lang="en-US" dirty="0"/>
              <a:t>Biblical Examples</a:t>
            </a:r>
          </a:p>
        </p:txBody>
      </p:sp>
      <p:sp>
        <p:nvSpPr>
          <p:cNvPr id="3" name="Content Placeholder 2"/>
          <p:cNvSpPr>
            <a:spLocks noGrp="1"/>
          </p:cNvSpPr>
          <p:nvPr>
            <p:ph sz="quarter" idx="10"/>
          </p:nvPr>
        </p:nvSpPr>
        <p:spPr/>
        <p:txBody>
          <a:bodyPr>
            <a:normAutofit fontScale="92500" lnSpcReduction="20000"/>
          </a:bodyPr>
          <a:lstStyle/>
          <a:p>
            <a:pPr marL="0" indent="0">
              <a:buNone/>
            </a:pPr>
            <a:r>
              <a:rPr lang="en-US" dirty="0">
                <a:solidFill>
                  <a:schemeClr val="tx1"/>
                </a:solidFill>
                <a:effectLst/>
              </a:rPr>
              <a:t>In looking at Psalm 42, David </a:t>
            </a:r>
            <a:r>
              <a:rPr lang="en-US" dirty="0" err="1">
                <a:solidFill>
                  <a:schemeClr val="tx1"/>
                </a:solidFill>
                <a:effectLst/>
              </a:rPr>
              <a:t>Seamands</a:t>
            </a:r>
            <a:r>
              <a:rPr lang="en-US" dirty="0">
                <a:solidFill>
                  <a:schemeClr val="tx1"/>
                </a:solidFill>
                <a:effectLst/>
              </a:rPr>
              <a:t> points out two common symptoms of depression: </a:t>
            </a:r>
            <a:r>
              <a:rPr lang="en-US" i="1" dirty="0">
                <a:solidFill>
                  <a:schemeClr val="tx1"/>
                </a:solidFill>
                <a:effectLst/>
              </a:rPr>
              <a:t>“tears and loss of </a:t>
            </a:r>
            <a:r>
              <a:rPr lang="en-US" i="1" dirty="0" err="1">
                <a:solidFill>
                  <a:schemeClr val="tx1"/>
                </a:solidFill>
                <a:effectLst/>
              </a:rPr>
              <a:t>appetite.”iv</a:t>
            </a:r>
            <a:r>
              <a:rPr lang="en-US" i="1" dirty="0">
                <a:solidFill>
                  <a:schemeClr val="tx1"/>
                </a:solidFill>
                <a:effectLst/>
              </a:rPr>
              <a:t> </a:t>
            </a:r>
            <a:endParaRPr lang="en-US" dirty="0">
              <a:solidFill>
                <a:schemeClr val="tx1"/>
              </a:solidFill>
              <a:effectLst/>
            </a:endParaRPr>
          </a:p>
          <a:p>
            <a:r>
              <a:rPr lang="en-US" b="1" dirty="0">
                <a:solidFill>
                  <a:schemeClr val="tx1"/>
                </a:solidFill>
                <a:effectLst/>
              </a:rPr>
              <a:t>Read the following verses:</a:t>
            </a:r>
            <a:endParaRPr lang="en-US" dirty="0">
              <a:solidFill>
                <a:schemeClr val="tx1"/>
              </a:solidFill>
              <a:effectLst/>
            </a:endParaRPr>
          </a:p>
          <a:p>
            <a:r>
              <a:rPr lang="en-US" b="1" dirty="0">
                <a:solidFill>
                  <a:schemeClr val="tx1"/>
                </a:solidFill>
                <a:effectLst/>
              </a:rPr>
              <a:t>Psalm 42:3, 5-6</a:t>
            </a:r>
            <a:endParaRPr lang="en-US" dirty="0">
              <a:solidFill>
                <a:schemeClr val="tx1"/>
              </a:solidFill>
              <a:effectLst/>
            </a:endParaRPr>
          </a:p>
          <a:p>
            <a:r>
              <a:rPr lang="en-US" b="1" dirty="0">
                <a:solidFill>
                  <a:schemeClr val="tx1"/>
                </a:solidFill>
                <a:effectLst/>
              </a:rPr>
              <a:t>1 Kings 19:4</a:t>
            </a:r>
          </a:p>
          <a:p>
            <a:pPr marL="0" indent="0">
              <a:buNone/>
            </a:pPr>
            <a:endParaRPr lang="en-US" b="1" dirty="0">
              <a:solidFill>
                <a:schemeClr val="tx1"/>
              </a:solidFill>
              <a:effectLst/>
            </a:endParaRPr>
          </a:p>
          <a:p>
            <a:pPr marL="0" indent="0">
              <a:buNone/>
            </a:pPr>
            <a:r>
              <a:rPr lang="en-US" b="1" dirty="0">
                <a:solidFill>
                  <a:schemeClr val="tx1"/>
                </a:solidFill>
                <a:effectLst/>
              </a:rPr>
              <a:t>• </a:t>
            </a:r>
            <a:r>
              <a:rPr lang="en-US" dirty="0">
                <a:solidFill>
                  <a:schemeClr val="tx1"/>
                </a:solidFill>
                <a:effectLst/>
              </a:rPr>
              <a:t>Can you relate to anything described in those verses? If so which phrases or feelings?</a:t>
            </a:r>
          </a:p>
          <a:p>
            <a:r>
              <a:rPr lang="en-US" dirty="0">
                <a:solidFill>
                  <a:schemeClr val="tx1"/>
                </a:solidFill>
                <a:effectLst/>
              </a:rPr>
              <a:t>It is not rare or strange for people who are severely depressed to wish to die.</a:t>
            </a:r>
          </a:p>
          <a:p>
            <a:pPr marL="0" indent="0">
              <a:buNone/>
            </a:pPr>
            <a:endParaRPr lang="en-US" dirty="0">
              <a:solidFill>
                <a:schemeClr val="tx1"/>
              </a:solidFill>
              <a:effectLst/>
            </a:endParaRPr>
          </a:p>
          <a:p>
            <a:pPr marL="0" indent="0">
              <a:buNone/>
            </a:pPr>
            <a:endParaRPr lang="en-US" dirty="0">
              <a:solidFill>
                <a:srgbClr val="18234E"/>
              </a:solidFill>
              <a:effectLst/>
            </a:endParaRPr>
          </a:p>
          <a:p>
            <a:pPr marL="0" indent="0">
              <a:buNone/>
            </a:pPr>
            <a:br>
              <a:rPr lang="en-US" dirty="0">
                <a:solidFill>
                  <a:srgbClr val="18234E"/>
                </a:solidFill>
                <a:effectLst/>
              </a:rPr>
            </a:br>
            <a:endParaRPr lang="en-US" dirty="0">
              <a:solidFill>
                <a:srgbClr val="18234E"/>
              </a:solidFill>
              <a:effectLst/>
            </a:endParaRPr>
          </a:p>
          <a:p>
            <a:pPr marL="0" indent="0">
              <a:lnSpc>
                <a:spcPct val="90000"/>
              </a:lnSpc>
              <a:buNone/>
            </a:pPr>
            <a:endParaRPr lang="en-US" sz="3600" dirty="0">
              <a:solidFill>
                <a:srgbClr val="18234E"/>
              </a:solidFill>
              <a:effectLst/>
            </a:endParaRPr>
          </a:p>
        </p:txBody>
      </p:sp>
    </p:spTree>
    <p:extLst>
      <p:ext uri="{BB962C8B-B14F-4D97-AF65-F5344CB8AC3E}">
        <p14:creationId xmlns:p14="http://schemas.microsoft.com/office/powerpoint/2010/main" val="321405551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prstGeom prst="rect">
            <a:avLst/>
          </a:prstGeom>
        </p:spPr>
        <p:txBody>
          <a:bodyPr/>
          <a:lstStyle/>
          <a:p>
            <a:r>
              <a:rPr lang="en-US" dirty="0"/>
              <a:t>Biblical Examples</a:t>
            </a:r>
          </a:p>
        </p:txBody>
      </p:sp>
      <p:sp>
        <p:nvSpPr>
          <p:cNvPr id="3" name="Content Placeholder 2"/>
          <p:cNvSpPr>
            <a:spLocks noGrp="1"/>
          </p:cNvSpPr>
          <p:nvPr>
            <p:ph sz="quarter" idx="10"/>
          </p:nvPr>
        </p:nvSpPr>
        <p:spPr/>
        <p:txBody>
          <a:bodyPr>
            <a:noAutofit/>
          </a:bodyPr>
          <a:lstStyle/>
          <a:p>
            <a:pPr marL="0" indent="0">
              <a:buNone/>
            </a:pPr>
            <a:r>
              <a:rPr lang="en-US" dirty="0">
                <a:solidFill>
                  <a:schemeClr val="tx1"/>
                </a:solidFill>
                <a:effectLst/>
              </a:rPr>
              <a:t>Despite our faith in God, losses also bring about depression. Job is a good example.</a:t>
            </a:r>
          </a:p>
          <a:p>
            <a:r>
              <a:rPr lang="en-US" b="1" dirty="0">
                <a:solidFill>
                  <a:schemeClr val="tx1"/>
                </a:solidFill>
                <a:effectLst/>
              </a:rPr>
              <a:t>Read the following verses:</a:t>
            </a:r>
            <a:endParaRPr lang="en-US" dirty="0">
              <a:solidFill>
                <a:schemeClr val="tx1"/>
              </a:solidFill>
              <a:effectLst/>
            </a:endParaRPr>
          </a:p>
          <a:p>
            <a:r>
              <a:rPr lang="en-US" b="1" dirty="0">
                <a:solidFill>
                  <a:schemeClr val="tx1"/>
                </a:solidFill>
                <a:effectLst/>
              </a:rPr>
              <a:t>Job 3:1-5</a:t>
            </a:r>
            <a:endParaRPr lang="en-US" dirty="0">
              <a:solidFill>
                <a:schemeClr val="tx1"/>
              </a:solidFill>
              <a:effectLst/>
            </a:endParaRPr>
          </a:p>
          <a:p>
            <a:r>
              <a:rPr lang="en-US" b="1" dirty="0">
                <a:solidFill>
                  <a:schemeClr val="tx1"/>
                </a:solidFill>
                <a:effectLst/>
              </a:rPr>
              <a:t>Job 10:1</a:t>
            </a:r>
          </a:p>
          <a:p>
            <a:pPr marL="0" indent="0">
              <a:buNone/>
            </a:pPr>
            <a:endParaRPr lang="en-US" dirty="0">
              <a:solidFill>
                <a:schemeClr val="tx1"/>
              </a:solidFill>
              <a:effectLst/>
            </a:endParaRPr>
          </a:p>
          <a:p>
            <a:pPr marL="0" indent="0">
              <a:buNone/>
            </a:pPr>
            <a:r>
              <a:rPr lang="en-US" b="1" dirty="0">
                <a:solidFill>
                  <a:schemeClr val="tx1"/>
                </a:solidFill>
                <a:effectLst/>
              </a:rPr>
              <a:t>• </a:t>
            </a:r>
            <a:r>
              <a:rPr lang="en-US" dirty="0">
                <a:solidFill>
                  <a:schemeClr val="tx1"/>
                </a:solidFill>
                <a:effectLst/>
              </a:rPr>
              <a:t>Can you relate to anything described in those verses? If so which phrases or feelings?</a:t>
            </a:r>
          </a:p>
        </p:txBody>
      </p:sp>
    </p:spTree>
    <p:extLst>
      <p:ext uri="{BB962C8B-B14F-4D97-AF65-F5344CB8AC3E}">
        <p14:creationId xmlns:p14="http://schemas.microsoft.com/office/powerpoint/2010/main" val="96393967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Biblical Examples</a:t>
            </a:r>
          </a:p>
        </p:txBody>
      </p:sp>
      <p:sp>
        <p:nvSpPr>
          <p:cNvPr id="4" name="Text Placeholder 3"/>
          <p:cNvSpPr>
            <a:spLocks noGrp="1"/>
          </p:cNvSpPr>
          <p:nvPr>
            <p:ph sz="quarter" idx="10"/>
          </p:nvPr>
        </p:nvSpPr>
        <p:spPr/>
        <p:txBody>
          <a:bodyPr>
            <a:noAutofit/>
          </a:bodyPr>
          <a:lstStyle/>
          <a:p>
            <a:r>
              <a:rPr lang="en-US" b="1" i="1" dirty="0">
                <a:solidFill>
                  <a:srgbClr val="18234E"/>
                </a:solidFill>
                <a:effectLst/>
              </a:rPr>
              <a:t>In your book look at case, and types of depression</a:t>
            </a:r>
          </a:p>
          <a:p>
            <a:endParaRPr lang="en-US" b="1" i="1" dirty="0">
              <a:solidFill>
                <a:srgbClr val="18234E"/>
              </a:solidFill>
              <a:effectLst/>
            </a:endParaRPr>
          </a:p>
          <a:p>
            <a:pPr marL="0" indent="0">
              <a:buNone/>
            </a:pPr>
            <a:r>
              <a:rPr lang="en-US" b="1" dirty="0">
                <a:solidFill>
                  <a:schemeClr val="tx1"/>
                </a:solidFill>
                <a:effectLst/>
              </a:rPr>
              <a:t>Read the James 1:2-4 and Matthew 26:39-42 and answer the following question:</a:t>
            </a:r>
            <a:endParaRPr lang="en-US" dirty="0">
              <a:solidFill>
                <a:schemeClr val="tx1"/>
              </a:solidFill>
              <a:effectLst/>
            </a:endParaRPr>
          </a:p>
          <a:p>
            <a:pPr marL="0" indent="0">
              <a:buNone/>
            </a:pPr>
            <a:r>
              <a:rPr lang="en-US" b="1" dirty="0">
                <a:solidFill>
                  <a:schemeClr val="tx1"/>
                </a:solidFill>
                <a:effectLst/>
              </a:rPr>
              <a:t>• </a:t>
            </a:r>
            <a:r>
              <a:rPr lang="en-US" dirty="0">
                <a:solidFill>
                  <a:schemeClr val="tx1"/>
                </a:solidFill>
                <a:effectLst/>
              </a:rPr>
              <a:t>How do you respond to difficulties in your life?</a:t>
            </a:r>
          </a:p>
          <a:p>
            <a:r>
              <a:rPr lang="en-US" b="1" dirty="0">
                <a:solidFill>
                  <a:schemeClr val="tx1"/>
                </a:solidFill>
                <a:effectLst/>
              </a:rPr>
              <a:t> </a:t>
            </a:r>
            <a:r>
              <a:rPr lang="en-US" dirty="0">
                <a:solidFill>
                  <a:schemeClr val="tx1"/>
                </a:solidFill>
                <a:effectLst/>
              </a:rPr>
              <a:t>Do you gripe? Blame? What do your prayers sound like?</a:t>
            </a:r>
          </a:p>
          <a:p>
            <a:pPr marL="0" indent="0">
              <a:buNone/>
            </a:pPr>
            <a:r>
              <a:rPr lang="en-US" b="1" dirty="0">
                <a:solidFill>
                  <a:schemeClr val="tx1"/>
                </a:solidFill>
                <a:effectLst/>
              </a:rPr>
              <a:t>• </a:t>
            </a:r>
            <a:r>
              <a:rPr lang="en-US" dirty="0">
                <a:solidFill>
                  <a:schemeClr val="tx1"/>
                </a:solidFill>
                <a:effectLst/>
              </a:rPr>
              <a:t>According to James 1:2-4 how could one consider it all joy when facing various trials? Explain. </a:t>
            </a:r>
          </a:p>
          <a:p>
            <a:pPr marL="0" indent="0">
              <a:buNone/>
            </a:pPr>
            <a:r>
              <a:rPr lang="en-US" dirty="0">
                <a:solidFill>
                  <a:schemeClr val="tx1"/>
                </a:solidFill>
                <a:effectLst/>
              </a:rPr>
              <a:t>According to Matthew 26:39-42 what do you think about Jesus asking His Father to remove “this cup,” yet the Father refused His prayer? </a:t>
            </a:r>
          </a:p>
          <a:p>
            <a:pPr marL="0" indent="0">
              <a:buNone/>
            </a:pPr>
            <a:endParaRPr lang="en-US" dirty="0">
              <a:solidFill>
                <a:schemeClr val="tx1"/>
              </a:solidFill>
              <a:effectLst/>
            </a:endParaRPr>
          </a:p>
          <a:p>
            <a:endParaRPr lang="en-US" dirty="0">
              <a:solidFill>
                <a:srgbClr val="18234E"/>
              </a:solidFill>
              <a:effectLst/>
            </a:endParaRPr>
          </a:p>
          <a:p>
            <a:pPr>
              <a:lnSpc>
                <a:spcPct val="100000"/>
              </a:lnSpc>
              <a:spcBef>
                <a:spcPts val="0"/>
              </a:spcBef>
              <a:spcAft>
                <a:spcPts val="600"/>
              </a:spcAft>
            </a:pPr>
            <a:endParaRPr lang="en-US" dirty="0">
              <a:solidFill>
                <a:srgbClr val="18234E"/>
              </a:solidFill>
              <a:effectLst/>
            </a:endParaRPr>
          </a:p>
        </p:txBody>
      </p:sp>
    </p:spTree>
    <p:extLst>
      <p:ext uri="{BB962C8B-B14F-4D97-AF65-F5344CB8AC3E}">
        <p14:creationId xmlns:p14="http://schemas.microsoft.com/office/powerpoint/2010/main" val="47363295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Recap Lesson</a:t>
            </a:r>
          </a:p>
        </p:txBody>
      </p:sp>
      <p:sp>
        <p:nvSpPr>
          <p:cNvPr id="4" name="Text Placeholder 3"/>
          <p:cNvSpPr>
            <a:spLocks noGrp="1"/>
          </p:cNvSpPr>
          <p:nvPr>
            <p:ph sz="quarter" idx="10"/>
          </p:nvPr>
        </p:nvSpPr>
        <p:spPr/>
        <p:txBody>
          <a:bodyPr/>
          <a:lstStyle/>
          <a:p>
            <a:pPr marL="0" indent="0">
              <a:buNone/>
            </a:pPr>
            <a:r>
              <a:rPr lang="en-US" b="1" dirty="0">
                <a:solidFill>
                  <a:schemeClr val="tx1"/>
                </a:solidFill>
                <a:effectLst/>
              </a:rPr>
              <a:t>Think about what we have covered and answer the following questions.</a:t>
            </a:r>
            <a:endParaRPr lang="en-US" dirty="0">
              <a:solidFill>
                <a:schemeClr val="tx1"/>
              </a:solidFill>
              <a:effectLst/>
            </a:endParaRPr>
          </a:p>
          <a:p>
            <a:pPr marL="0" indent="0">
              <a:buNone/>
            </a:pPr>
            <a:r>
              <a:rPr lang="en-US" b="1" dirty="0">
                <a:solidFill>
                  <a:schemeClr val="tx1"/>
                </a:solidFill>
                <a:effectLst/>
              </a:rPr>
              <a:t>• </a:t>
            </a:r>
            <a:r>
              <a:rPr lang="en-US" dirty="0">
                <a:solidFill>
                  <a:schemeClr val="tx1"/>
                </a:solidFill>
                <a:effectLst/>
              </a:rPr>
              <a:t>As you review the symptoms of depression, would you say that you have suffered from depression, but never knew what it was?</a:t>
            </a:r>
          </a:p>
          <a:p>
            <a:pPr marL="0" indent="0">
              <a:buNone/>
            </a:pPr>
            <a:r>
              <a:rPr lang="en-US" b="1" dirty="0">
                <a:solidFill>
                  <a:schemeClr val="tx1"/>
                </a:solidFill>
                <a:effectLst/>
              </a:rPr>
              <a:t>• </a:t>
            </a:r>
            <a:r>
              <a:rPr lang="en-US" dirty="0">
                <a:solidFill>
                  <a:schemeClr val="tx1"/>
                </a:solidFill>
                <a:effectLst/>
              </a:rPr>
              <a:t>Do you get easily overwhelm by situations that to others may not seem so overwhelming?</a:t>
            </a:r>
          </a:p>
          <a:p>
            <a:pPr marL="0" indent="0">
              <a:buNone/>
            </a:pPr>
            <a:r>
              <a:rPr lang="en-US" b="1" dirty="0">
                <a:solidFill>
                  <a:schemeClr val="tx1"/>
                </a:solidFill>
                <a:effectLst/>
              </a:rPr>
              <a:t>• </a:t>
            </a:r>
            <a:r>
              <a:rPr lang="en-US" dirty="0">
                <a:solidFill>
                  <a:schemeClr val="tx1"/>
                </a:solidFill>
                <a:effectLst/>
              </a:rPr>
              <a:t>How often do you feel down, blue, alone, or despairing?</a:t>
            </a:r>
          </a:p>
          <a:p>
            <a:pPr marL="0" indent="0">
              <a:buNone/>
            </a:pPr>
            <a:r>
              <a:rPr lang="en-US" b="1" dirty="0">
                <a:solidFill>
                  <a:schemeClr val="tx1"/>
                </a:solidFill>
                <a:effectLst/>
              </a:rPr>
              <a:t>• </a:t>
            </a:r>
            <a:r>
              <a:rPr lang="en-US" dirty="0">
                <a:solidFill>
                  <a:schemeClr val="tx1"/>
                </a:solidFill>
                <a:effectLst/>
              </a:rPr>
              <a:t>How do you manage those difficult moments?</a:t>
            </a:r>
          </a:p>
          <a:p>
            <a:pPr marL="0" indent="0">
              <a:buNone/>
            </a:pPr>
            <a:endParaRPr lang="en-US" dirty="0">
              <a:solidFill>
                <a:schemeClr val="tx1"/>
              </a:solidFill>
              <a:effectLst/>
            </a:endParaRPr>
          </a:p>
          <a:p>
            <a:pPr marL="0" indent="0">
              <a:spcAft>
                <a:spcPts val="600"/>
              </a:spcAft>
              <a:buNone/>
            </a:pPr>
            <a:endParaRPr lang="en-US" sz="2000" dirty="0">
              <a:solidFill>
                <a:srgbClr val="18234E"/>
              </a:solidFill>
              <a:effectLst/>
            </a:endParaRPr>
          </a:p>
        </p:txBody>
      </p:sp>
    </p:spTree>
    <p:extLst>
      <p:ext uri="{BB962C8B-B14F-4D97-AF65-F5344CB8AC3E}">
        <p14:creationId xmlns:p14="http://schemas.microsoft.com/office/powerpoint/2010/main" val="38567423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78AF31A-54C2-4F4A-9C55-F61934014A38}"/>
              </a:ext>
            </a:extLst>
          </p:cNvPr>
          <p:cNvSpPr>
            <a:spLocks noGrp="1"/>
          </p:cNvSpPr>
          <p:nvPr>
            <p:ph type="body" sz="quarter" idx="10"/>
          </p:nvPr>
        </p:nvSpPr>
        <p:spPr>
          <a:xfrm>
            <a:off x="-8744" y="5943600"/>
            <a:ext cx="12192000" cy="762000"/>
          </a:xfrm>
        </p:spPr>
        <p:txBody>
          <a:bodyPr/>
          <a:lstStyle/>
          <a:p>
            <a:r>
              <a:rPr lang="en-US" i="1" dirty="0">
                <a:solidFill>
                  <a:srgbClr val="5870CB"/>
                </a:solidFill>
              </a:rPr>
              <a:t>See you next week for Lesson 14!</a:t>
            </a:r>
          </a:p>
          <a:p>
            <a:endParaRPr lang="en-US" dirty="0">
              <a:solidFill>
                <a:srgbClr val="5870CB"/>
              </a:solidFill>
            </a:endParaRPr>
          </a:p>
        </p:txBody>
      </p:sp>
    </p:spTree>
    <p:extLst>
      <p:ext uri="{BB962C8B-B14F-4D97-AF65-F5344CB8AC3E}">
        <p14:creationId xmlns:p14="http://schemas.microsoft.com/office/powerpoint/2010/main" val="374474933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theme/theme1.xml><?xml version="1.0" encoding="utf-8"?>
<a:theme xmlns:a="http://schemas.openxmlformats.org/drawingml/2006/main" name="Theme1">
  <a:themeElements>
    <a:clrScheme name="WWJ">
      <a:dk1>
        <a:srgbClr val="3D2F2A"/>
      </a:dk1>
      <a:lt1>
        <a:srgbClr val="C5BCAF"/>
      </a:lt1>
      <a:dk2>
        <a:srgbClr val="3B4C5F"/>
      </a:dk2>
      <a:lt2>
        <a:srgbClr val="D0EDFC"/>
      </a:lt2>
      <a:accent1>
        <a:srgbClr val="D0EDFC"/>
      </a:accent1>
      <a:accent2>
        <a:srgbClr val="3B4C5F"/>
      </a:accent2>
      <a:accent3>
        <a:srgbClr val="C5BCAF"/>
      </a:accent3>
      <a:accent4>
        <a:srgbClr val="3B4C5F"/>
      </a:accent4>
      <a:accent5>
        <a:srgbClr val="3D2F2A"/>
      </a:accent5>
      <a:accent6>
        <a:srgbClr val="3B4C5F"/>
      </a:accent6>
      <a:hlink>
        <a:srgbClr val="957C42"/>
      </a:hlink>
      <a:folHlink>
        <a:srgbClr val="66A53B"/>
      </a:folHlink>
    </a:clrScheme>
    <a:fontScheme name="WWJ Fots">
      <a:majorFont>
        <a:latin typeface="Pristina"/>
        <a:ea typeface=""/>
        <a:cs typeface=""/>
      </a:majorFont>
      <a:minorFont>
        <a:latin typeface="Palatino Linotyp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WWJ TITLE WITH CONTENT">
  <a:themeElements>
    <a:clrScheme name="WWJ">
      <a:dk1>
        <a:srgbClr val="3D2F2A"/>
      </a:dk1>
      <a:lt1>
        <a:srgbClr val="C5BCAF"/>
      </a:lt1>
      <a:dk2>
        <a:srgbClr val="3B4C5F"/>
      </a:dk2>
      <a:lt2>
        <a:srgbClr val="D0EDFC"/>
      </a:lt2>
      <a:accent1>
        <a:srgbClr val="D0EDFC"/>
      </a:accent1>
      <a:accent2>
        <a:srgbClr val="3B4C5F"/>
      </a:accent2>
      <a:accent3>
        <a:srgbClr val="C5BCAF"/>
      </a:accent3>
      <a:accent4>
        <a:srgbClr val="3B4C5F"/>
      </a:accent4>
      <a:accent5>
        <a:srgbClr val="3D2F2A"/>
      </a:accent5>
      <a:accent6>
        <a:srgbClr val="3B4C5F"/>
      </a:accent6>
      <a:hlink>
        <a:srgbClr val="957C42"/>
      </a:hlink>
      <a:folHlink>
        <a:srgbClr val="66A53B"/>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7_WWJ VERSE">
  <a:themeElements>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fontScheme name="WWJ Fots">
      <a:majorFont>
        <a:latin typeface="Pristina"/>
        <a:ea typeface=""/>
        <a:cs typeface=""/>
      </a:majorFont>
      <a:minorFont>
        <a:latin typeface="Palatino Linotyp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6_WWJ BLANK">
  <a:themeElements>
    <a:clrScheme name="WWJ">
      <a:dk1>
        <a:srgbClr val="3D2F2A"/>
      </a:dk1>
      <a:lt1>
        <a:srgbClr val="C5BCAF"/>
      </a:lt1>
      <a:dk2>
        <a:srgbClr val="3B4C5F"/>
      </a:dk2>
      <a:lt2>
        <a:srgbClr val="D0EDFC"/>
      </a:lt2>
      <a:accent1>
        <a:srgbClr val="D0EDFC"/>
      </a:accent1>
      <a:accent2>
        <a:srgbClr val="3B4C5F"/>
      </a:accent2>
      <a:accent3>
        <a:srgbClr val="C5BCAF"/>
      </a:accent3>
      <a:accent4>
        <a:srgbClr val="3B4C5F"/>
      </a:accent4>
      <a:accent5>
        <a:srgbClr val="3D2F2A"/>
      </a:accent5>
      <a:accent6>
        <a:srgbClr val="3B4C5F"/>
      </a:accent6>
      <a:hlink>
        <a:srgbClr val="957C42"/>
      </a:hlink>
      <a:folHlink>
        <a:srgbClr val="66A53B"/>
      </a:folHlink>
    </a:clrScheme>
    <a:fontScheme name="WWJ Fots">
      <a:majorFont>
        <a:latin typeface="Pristina"/>
        <a:ea typeface=""/>
        <a:cs typeface=""/>
      </a:majorFont>
      <a:minorFont>
        <a:latin typeface="Palatino Linotyp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WWJ</Template>
  <TotalTime>14731</TotalTime>
  <Words>2601</Words>
  <Application>Microsoft Office PowerPoint</Application>
  <PresentationFormat>Widescreen</PresentationFormat>
  <Paragraphs>98</Paragraphs>
  <Slides>8</Slides>
  <Notes>4</Notes>
  <HiddenSlides>0</HiddenSlides>
  <MMClips>0</MMClips>
  <ScaleCrop>false</ScaleCrop>
  <HeadingPairs>
    <vt:vector size="4" baseType="variant">
      <vt:variant>
        <vt:lpstr>Theme</vt:lpstr>
      </vt:variant>
      <vt:variant>
        <vt:i4>4</vt:i4>
      </vt:variant>
      <vt:variant>
        <vt:lpstr>Slide Titles</vt:lpstr>
      </vt:variant>
      <vt:variant>
        <vt:i4>8</vt:i4>
      </vt:variant>
    </vt:vector>
  </HeadingPairs>
  <TitlesOfParts>
    <vt:vector size="12" baseType="lpstr">
      <vt:lpstr>Theme1</vt:lpstr>
      <vt:lpstr>2_WWJ TITLE WITH CONTENT</vt:lpstr>
      <vt:lpstr>7_WWJ VERSE</vt:lpstr>
      <vt:lpstr>6_WWJ BLANK</vt:lpstr>
      <vt:lpstr>PowerPoint Presentation</vt:lpstr>
      <vt:lpstr>Depression Defined…</vt:lpstr>
      <vt:lpstr>PowerPoint Presentation</vt:lpstr>
      <vt:lpstr>Biblical Examples</vt:lpstr>
      <vt:lpstr>Biblical Examples</vt:lpstr>
      <vt:lpstr>Biblical Examples</vt:lpstr>
      <vt:lpstr>Recap Lesson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Christlife</dc:title>
  <dc:creator>Walking Worthy</dc:creator>
  <cp:lastModifiedBy>Stephen McCary</cp:lastModifiedBy>
  <cp:revision>440</cp:revision>
  <dcterms:created xsi:type="dcterms:W3CDTF">2000-10-20T03:42:42Z</dcterms:created>
  <dcterms:modified xsi:type="dcterms:W3CDTF">2022-12-15T00:49:34Z</dcterms:modified>
</cp:coreProperties>
</file>