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  <p:sldMasterId id="2147483914" r:id="rId2"/>
    <p:sldMasterId id="2147483922" r:id="rId3"/>
    <p:sldMasterId id="2147483931" r:id="rId4"/>
  </p:sldMasterIdLst>
  <p:notesMasterIdLst>
    <p:notesMasterId r:id="rId9"/>
  </p:notesMasterIdLst>
  <p:handoutMasterIdLst>
    <p:handoutMasterId r:id="rId10"/>
  </p:handoutMasterIdLst>
  <p:sldIdLst>
    <p:sldId id="501" r:id="rId5"/>
    <p:sldId id="507" r:id="rId6"/>
    <p:sldId id="492" r:id="rId7"/>
    <p:sldId id="508" r:id="rId8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34E"/>
    <a:srgbClr val="5870CB"/>
    <a:srgbClr val="FFFFFF"/>
    <a:srgbClr val="E2D9D3"/>
    <a:srgbClr val="E1DCD6"/>
    <a:srgbClr val="DECBCD"/>
    <a:srgbClr val="D3C0C5"/>
    <a:srgbClr val="B49BA1"/>
    <a:srgbClr val="E4DBD6"/>
    <a:srgbClr val="BBA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0" autoAdjust="0"/>
    <p:restoredTop sz="86273" autoAdjust="0"/>
  </p:normalViewPr>
  <p:slideViewPr>
    <p:cSldViewPr>
      <p:cViewPr varScale="1">
        <p:scale>
          <a:sx n="90" d="100"/>
          <a:sy n="90" d="100"/>
        </p:scale>
        <p:origin x="63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04"/>
    </p:cViewPr>
  </p:sorterViewPr>
  <p:notesViewPr>
    <p:cSldViewPr>
      <p:cViewPr varScale="1">
        <p:scale>
          <a:sx n="65" d="100"/>
          <a:sy n="65" d="100"/>
        </p:scale>
        <p:origin x="-2986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defTabSz="957263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defTabSz="957263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EC38011-FD21-458A-A237-F44D69D08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62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7838"/>
          </a:xfrm>
          <a:prstGeom prst="rect">
            <a:avLst/>
          </a:prstGeom>
          <a:noFill/>
          <a:ln>
            <a:noFill/>
          </a:ln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defTabSz="957263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79425" y="714375"/>
            <a:ext cx="6356350" cy="3576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29138"/>
            <a:ext cx="5365750" cy="4370387"/>
          </a:xfrm>
          <a:prstGeom prst="rect">
            <a:avLst/>
          </a:prstGeom>
          <a:noFill/>
          <a:ln>
            <a:noFill/>
          </a:ln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37650"/>
            <a:ext cx="3170238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defTabSz="957263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37650"/>
            <a:ext cx="3170237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CD957A5-934B-44EE-90ED-B90D15ED7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45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14375"/>
            <a:ext cx="6356350" cy="3576638"/>
          </a:xfrm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BAB661-C231-4042-BF5B-993CB82E3A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88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5638800"/>
            <a:ext cx="12192000" cy="762000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b="1" i="0">
                <a:solidFill>
                  <a:srgbClr val="F8F8F8"/>
                </a:solidFill>
                <a:effectLst/>
                <a:latin typeface="+mn-lt"/>
                <a:cs typeface="Arial" pitchFamily="34" charset="0"/>
              </a:defRPr>
            </a:lvl1pPr>
            <a:lvl2pPr algn="ctr">
              <a:defRPr sz="4400">
                <a:solidFill>
                  <a:srgbClr val="3D2F2A"/>
                </a:solidFill>
                <a:latin typeface="+mj-lt"/>
              </a:defRPr>
            </a:lvl2pPr>
            <a:lvl3pPr algn="ctr">
              <a:defRPr sz="4000">
                <a:solidFill>
                  <a:srgbClr val="3D2F2A"/>
                </a:solidFill>
                <a:latin typeface="+mj-lt"/>
              </a:defRPr>
            </a:lvl3pPr>
            <a:lvl4pPr algn="ctr">
              <a:defRPr sz="3600">
                <a:solidFill>
                  <a:srgbClr val="3D2F2A"/>
                </a:solidFill>
                <a:latin typeface="+mj-lt"/>
              </a:defRPr>
            </a:lvl4pPr>
            <a:lvl5pPr algn="ctr">
              <a:defRPr sz="3600">
                <a:solidFill>
                  <a:srgbClr val="3D2F2A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ultip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>
            <a:spLocks noGrp="1"/>
          </p:cNvSpPr>
          <p:nvPr>
            <p:ph sz="quarter" idx="11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400" b="0" i="1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0" i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0" i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3000" b="0" i="1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1" i="0" kern="1200" baseline="0">
                <a:solidFill>
                  <a:srgbClr val="FFFFFF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400" b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40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40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40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 sz="240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ouble boxed ver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14400" y="1524000"/>
            <a:ext cx="10363200" cy="1676400"/>
          </a:xfrm>
          <a:prstGeom prst="rect">
            <a:avLst/>
          </a:prstGeom>
          <a:ln w="28575">
            <a:solidFill>
              <a:srgbClr val="F8F8F8"/>
            </a:solidFill>
          </a:ln>
        </p:spPr>
        <p:txBody>
          <a:bodyPr wrap="square" lIns="274320" tIns="91440" rIns="27432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1"/>
          </p:nvPr>
        </p:nvSpPr>
        <p:spPr>
          <a:xfrm>
            <a:off x="914400" y="3505200"/>
            <a:ext cx="10363200" cy="1676400"/>
          </a:xfrm>
          <a:prstGeom prst="rect">
            <a:avLst/>
          </a:prstGeom>
          <a:ln w="28575">
            <a:solidFill>
              <a:srgbClr val="F8F8F8"/>
            </a:solidFill>
          </a:ln>
        </p:spPr>
        <p:txBody>
          <a:bodyPr wrap="square" lIns="274320" tIns="91440" rIns="27432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1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Verse with box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14400" y="1524000"/>
            <a:ext cx="10363200" cy="1676400"/>
          </a:xfrm>
          <a:prstGeom prst="rect">
            <a:avLst/>
          </a:prstGeom>
          <a:ln w="28575">
            <a:solidFill>
              <a:srgbClr val="F8F8F8"/>
            </a:solidFill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11"/>
          </p:nvPr>
        </p:nvSpPr>
        <p:spPr>
          <a:xfrm>
            <a:off x="914400" y="3886200"/>
            <a:ext cx="10363200" cy="2438400"/>
          </a:xfrm>
          <a:prstGeom prst="rect">
            <a:avLst/>
          </a:prstGeom>
          <a:ln w="28575">
            <a:noFill/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3581400"/>
            <a:ext cx="7518400" cy="190500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0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17600" y="1443038"/>
            <a:ext cx="9448800" cy="1600200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C2745-A359-4881-B20B-19A6FA8BDD7C}" type="datetime1">
              <a:rPr lang="en-US" smtClean="0"/>
              <a:pPr>
                <a:defRPr/>
              </a:pPr>
              <a:t>7/28/23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24597-A3BA-47A1-91CE-B9CABF213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0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>
            <a:spLocks noGrp="1"/>
          </p:cNvSpPr>
          <p:nvPr>
            <p:ph sz="quarter" idx="11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1" i="0" kern="1200" baseline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600" i="1">
                <a:solidFill>
                  <a:srgbClr val="FFFF99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i="1">
                <a:solidFill>
                  <a:srgbClr val="F8F8F8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600" i="1">
                <a:solidFill>
                  <a:srgbClr val="FFFF99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 sz="2600" i="1">
                <a:solidFill>
                  <a:srgbClr val="F8F8F8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Verse - explanation then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63600" y="1744981"/>
            <a:ext cx="10363200" cy="1844041"/>
          </a:xfrm>
          <a:prstGeom prst="rect">
            <a:avLst/>
          </a:prstGeom>
          <a:ln w="28575">
            <a:noFill/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11"/>
          </p:nvPr>
        </p:nvSpPr>
        <p:spPr>
          <a:xfrm>
            <a:off x="863600" y="4343400"/>
            <a:ext cx="10363200" cy="1676400"/>
          </a:xfrm>
          <a:prstGeom prst="rect">
            <a:avLst/>
          </a:prstGeom>
          <a:ln w="28575">
            <a:solidFill>
              <a:srgbClr val="F8F8F8"/>
            </a:solidFill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Verse with box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14400" y="1524000"/>
            <a:ext cx="10363200" cy="16764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914400" y="3429000"/>
            <a:ext cx="10363200" cy="2438400"/>
          </a:xfrm>
          <a:prstGeom prst="rect">
            <a:avLst/>
          </a:prstGeom>
          <a:ln w="28575">
            <a:noFill/>
          </a:ln>
        </p:spPr>
        <p:txBody>
          <a:bodyPr lIns="274320" tIns="182880" rIns="274320" bIns="182880" anchor="ctr" anchorCtr="0"/>
          <a:lstStyle>
            <a:lvl1pPr marL="0" indent="0" defTabSz="914400">
              <a:buNone/>
              <a:tabLst>
                <a:tab pos="58738" algn="l"/>
              </a:tabLst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171450" indent="-457200">
              <a:buFont typeface="Wingdings" pitchFamily="2" charset="2"/>
              <a:buChar char="§"/>
              <a:defRPr sz="2800">
                <a:solidFill>
                  <a:srgbClr val="FFFF99"/>
                </a:solidFill>
                <a:latin typeface="Trebuchet MS" pitchFamily="34" charset="0"/>
              </a:defRPr>
            </a:lvl2pPr>
            <a:lvl3pPr marL="1371600" indent="-457200">
              <a:buFont typeface="Arial" pitchFamily="34" charset="0"/>
              <a:buChar char="•"/>
              <a:defRPr sz="2800">
                <a:solidFill>
                  <a:srgbClr val="F8F8F8"/>
                </a:solidFill>
                <a:latin typeface="Trebuchet MS" pitchFamily="34" charset="0"/>
              </a:defRPr>
            </a:lvl3pPr>
            <a:lvl4pPr marL="1828800" indent="-457200">
              <a:buFont typeface="Wingdings" pitchFamily="2" charset="2"/>
              <a:buChar char="§"/>
              <a:defRPr sz="2800">
                <a:solidFill>
                  <a:srgbClr val="FFFF99"/>
                </a:solidFill>
                <a:latin typeface="Trebuchet MS" pitchFamily="34" charset="0"/>
              </a:defRPr>
            </a:lvl4pPr>
            <a:lvl5pPr marL="2286000" indent="-457200">
              <a:buFont typeface="Arial" pitchFamily="34" charset="0"/>
              <a:buChar char="•"/>
              <a:defRPr sz="2800">
                <a:solidFill>
                  <a:srgbClr val="F8F8F8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1117600" y="3505200"/>
            <a:ext cx="7315200" cy="3810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latin typeface="Georgia" pitchFamily="18" charset="0"/>
              </a:defRPr>
            </a:lvl1pPr>
            <a:lvl2pPr>
              <a:buNone/>
              <a:defRPr sz="2600" b="1">
                <a:solidFill>
                  <a:srgbClr val="FFFF99"/>
                </a:solidFill>
                <a:latin typeface="Georgia" pitchFamily="18" charset="0"/>
              </a:defRPr>
            </a:lvl2pPr>
            <a:lvl3pPr>
              <a:buNone/>
              <a:defRPr sz="2600" b="1">
                <a:latin typeface="Georgia" pitchFamily="18" charset="0"/>
              </a:defRPr>
            </a:lvl3pPr>
            <a:lvl4pPr>
              <a:buNone/>
              <a:defRPr sz="2600" b="1">
                <a:solidFill>
                  <a:srgbClr val="FFFF99"/>
                </a:solidFill>
                <a:latin typeface="Georgia" pitchFamily="18" charset="0"/>
              </a:defRPr>
            </a:lvl4pPr>
            <a:lvl5pPr>
              <a:buNone/>
              <a:defRPr sz="2600" b="1">
                <a:latin typeface="Georgia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Verse - explanation then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14400" y="4114800"/>
            <a:ext cx="10363200" cy="16764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914400" y="1371600"/>
            <a:ext cx="10363200" cy="2438400"/>
          </a:xfrm>
          <a:prstGeom prst="rect">
            <a:avLst/>
          </a:prstGeom>
          <a:ln w="28575">
            <a:noFill/>
          </a:ln>
        </p:spPr>
        <p:txBody>
          <a:bodyPr lIns="274320" tIns="182880" rIns="274320" bIns="182880" anchor="ctr" anchorCtr="1"/>
          <a:lstStyle>
            <a:lvl1pPr marL="0" indent="0" defTabSz="914400">
              <a:buNone/>
              <a:tabLst>
                <a:tab pos="58738" algn="l"/>
              </a:tabLst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>
              <a:buNone/>
              <a:defRPr sz="2800">
                <a:solidFill>
                  <a:schemeClr val="accent2"/>
                </a:solidFill>
                <a:latin typeface="Trebuchet MS" pitchFamily="34" charset="0"/>
              </a:defRPr>
            </a:lvl2pPr>
            <a:lvl3pPr>
              <a:buNone/>
              <a:defRPr sz="2800">
                <a:solidFill>
                  <a:schemeClr val="accent2"/>
                </a:solidFill>
                <a:latin typeface="Trebuchet MS" pitchFamily="34" charset="0"/>
              </a:defRPr>
            </a:lvl3pPr>
            <a:lvl4pPr>
              <a:buNone/>
              <a:defRPr sz="2800">
                <a:solidFill>
                  <a:schemeClr val="accent2"/>
                </a:solidFill>
                <a:latin typeface="Trebuchet MS" pitchFamily="34" charset="0"/>
              </a:defRPr>
            </a:lvl4pPr>
            <a:lvl5pPr>
              <a:buNone/>
              <a:defRPr sz="2800">
                <a:solidFill>
                  <a:schemeClr val="accent2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1016000" y="1447800"/>
            <a:ext cx="7416800" cy="3810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latin typeface="Georgia" pitchFamily="18" charset="0"/>
              </a:defRPr>
            </a:lvl1pPr>
            <a:lvl2pPr>
              <a:buNone/>
              <a:defRPr sz="2600" b="1">
                <a:solidFill>
                  <a:srgbClr val="FFFF99"/>
                </a:solidFill>
                <a:latin typeface="Georgia" pitchFamily="18" charset="0"/>
              </a:defRPr>
            </a:lvl2pPr>
            <a:lvl3pPr>
              <a:buNone/>
              <a:defRPr sz="2600" b="1">
                <a:latin typeface="Georgia" pitchFamily="18" charset="0"/>
              </a:defRPr>
            </a:lvl3pPr>
            <a:lvl4pPr>
              <a:buNone/>
              <a:defRPr sz="2600" b="1">
                <a:solidFill>
                  <a:srgbClr val="FFFF99"/>
                </a:solidFill>
                <a:latin typeface="Georgia" pitchFamily="18" charset="0"/>
              </a:defRPr>
            </a:lvl4pPr>
            <a:lvl5pPr>
              <a:buNone/>
              <a:defRPr sz="2600" b="1">
                <a:latin typeface="Georgia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ouble boxed ver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14400" y="1524000"/>
            <a:ext cx="10363200" cy="16764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lIns="274320" tIns="91440" rIns="27432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1"/>
          </p:nvPr>
        </p:nvSpPr>
        <p:spPr>
          <a:xfrm>
            <a:off x="914400" y="3505200"/>
            <a:ext cx="10363200" cy="16764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lIns="274320" tIns="91440" rIns="27432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>
            <a:spLocks noGrp="1"/>
          </p:cNvSpPr>
          <p:nvPr>
            <p:ph sz="quarter" idx="11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se with multiple ver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 userDrawn="1"/>
        </p:nvSpPr>
        <p:spPr>
          <a:xfrm>
            <a:off x="609600" y="490538"/>
            <a:ext cx="8940800" cy="4572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0" i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>
              <a:defRPr/>
            </a:pPr>
            <a:r>
              <a:rPr lang="en-US" sz="2600" b="1" kern="0" dirty="0">
                <a:solidFill>
                  <a:srgbClr val="FFFF99"/>
                </a:solidFill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1" i="0" kern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400" b="0">
                <a:solidFill>
                  <a:srgbClr val="333333"/>
                </a:solidFill>
                <a:latin typeface="+mn-lt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+mn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400">
                <a:solidFill>
                  <a:srgbClr val="333333"/>
                </a:solidFill>
                <a:latin typeface="+mn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+mn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 sz="2400">
                <a:solidFill>
                  <a:srgbClr val="333333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1" i="0" kern="1200" baseline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600" i="1">
                <a:solidFill>
                  <a:srgbClr val="FFFF99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i="1">
                <a:solidFill>
                  <a:srgbClr val="F8F8F8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600" i="1">
                <a:solidFill>
                  <a:srgbClr val="FFFF99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 sz="2600" i="1">
                <a:solidFill>
                  <a:srgbClr val="F8F8F8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ingle Verse with box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14400" y="1524000"/>
            <a:ext cx="10363200" cy="1676400"/>
          </a:xfrm>
          <a:prstGeom prst="rect">
            <a:avLst/>
          </a:prstGeom>
          <a:ln w="28575">
            <a:solidFill>
              <a:srgbClr val="F8F8F8"/>
            </a:solidFill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11"/>
          </p:nvPr>
        </p:nvSpPr>
        <p:spPr>
          <a:xfrm>
            <a:off x="914400" y="3886200"/>
            <a:ext cx="10363200" cy="2438400"/>
          </a:xfrm>
          <a:prstGeom prst="rect">
            <a:avLst/>
          </a:prstGeom>
          <a:ln w="28575">
            <a:noFill/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ingle Verse with box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14400" y="1524000"/>
            <a:ext cx="10363200" cy="1676400"/>
          </a:xfrm>
          <a:prstGeom prst="rect">
            <a:avLst/>
          </a:prstGeom>
          <a:ln w="28575">
            <a:solidFill>
              <a:srgbClr val="F8F8F8"/>
            </a:solidFill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11"/>
          </p:nvPr>
        </p:nvSpPr>
        <p:spPr>
          <a:xfrm>
            <a:off x="914400" y="3886200"/>
            <a:ext cx="10363200" cy="2438400"/>
          </a:xfrm>
          <a:prstGeom prst="rect">
            <a:avLst/>
          </a:prstGeom>
          <a:ln w="28575">
            <a:noFill/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Single Verse with box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1" i="0">
                <a:solidFill>
                  <a:srgbClr val="FFFF99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14400" y="1524000"/>
            <a:ext cx="10363200" cy="1676400"/>
          </a:xfrm>
          <a:prstGeom prst="rect">
            <a:avLst/>
          </a:prstGeom>
          <a:ln w="28575">
            <a:solidFill>
              <a:srgbClr val="F8F8F8"/>
            </a:solidFill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11"/>
          </p:nvPr>
        </p:nvSpPr>
        <p:spPr>
          <a:xfrm>
            <a:off x="914400" y="3886200"/>
            <a:ext cx="10363200" cy="2438400"/>
          </a:xfrm>
          <a:prstGeom prst="rect">
            <a:avLst/>
          </a:prstGeom>
          <a:ln w="28575">
            <a:noFill/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457200"/>
            <a:ext cx="10769600" cy="5867400"/>
          </a:xfrm>
          <a:prstGeom prst="rect">
            <a:avLst/>
          </a:prstGeom>
        </p:spPr>
        <p:txBody>
          <a:bodyPr wrap="square" lIns="274320" rIns="274320" anchor="ctr" anchorCtr="1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400" b="0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FFFF99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400">
                <a:solidFill>
                  <a:srgbClr val="F8F8F8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FFFF99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 sz="2400">
                <a:solidFill>
                  <a:srgbClr val="F8F8F8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674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5638800"/>
            <a:ext cx="12192000" cy="762000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b="1" i="0">
                <a:solidFill>
                  <a:srgbClr val="F8F8F8"/>
                </a:solidFill>
                <a:effectLst/>
                <a:latin typeface="+mn-lt"/>
                <a:cs typeface="Arial" pitchFamily="34" charset="0"/>
              </a:defRPr>
            </a:lvl1pPr>
            <a:lvl2pPr algn="ctr">
              <a:defRPr sz="4400">
                <a:solidFill>
                  <a:srgbClr val="3D2F2A"/>
                </a:solidFill>
                <a:latin typeface="+mj-lt"/>
              </a:defRPr>
            </a:lvl2pPr>
            <a:lvl3pPr algn="ctr">
              <a:defRPr sz="4000">
                <a:solidFill>
                  <a:srgbClr val="3D2F2A"/>
                </a:solidFill>
                <a:latin typeface="+mj-lt"/>
              </a:defRPr>
            </a:lvl3pPr>
            <a:lvl4pPr algn="ctr">
              <a:defRPr sz="3600">
                <a:solidFill>
                  <a:srgbClr val="3D2F2A"/>
                </a:solidFill>
                <a:latin typeface="+mj-lt"/>
              </a:defRPr>
            </a:lvl4pPr>
            <a:lvl5pPr algn="ctr">
              <a:defRPr sz="3600">
                <a:solidFill>
                  <a:srgbClr val="3D2F2A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837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457200"/>
            <a:ext cx="10769600" cy="5867400"/>
          </a:xfrm>
          <a:prstGeom prst="rect">
            <a:avLst/>
          </a:prstGeom>
        </p:spPr>
        <p:txBody>
          <a:bodyPr wrap="square" lIns="274320" rIns="274320" anchor="ctr" anchorCtr="1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600">
                <a:solidFill>
                  <a:srgbClr val="FFFF99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>
                <a:solidFill>
                  <a:srgbClr val="F8F8F8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600">
                <a:solidFill>
                  <a:srgbClr val="FFFF99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 sz="2600">
                <a:solidFill>
                  <a:srgbClr val="F8F8F8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457200"/>
            <a:ext cx="10769600" cy="5867400"/>
          </a:xfrm>
          <a:prstGeom prst="rect">
            <a:avLst/>
          </a:prstGeom>
        </p:spPr>
        <p:txBody>
          <a:bodyPr wrap="square" lIns="274320" rIns="274320" anchor="ctr" anchorCtr="1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600" i="1">
                <a:solidFill>
                  <a:srgbClr val="FFFF99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i="1">
                <a:solidFill>
                  <a:srgbClr val="F8F8F8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600" i="1">
                <a:solidFill>
                  <a:srgbClr val="FFFF99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 sz="2600" i="1">
                <a:solidFill>
                  <a:srgbClr val="F8F8F8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Verses on sing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5"/>
          <p:cNvSpPr>
            <a:spLocks noGrp="1"/>
          </p:cNvSpPr>
          <p:nvPr>
            <p:ph sz="quarter" idx="10"/>
          </p:nvPr>
        </p:nvSpPr>
        <p:spPr>
          <a:xfrm>
            <a:off x="914400" y="685800"/>
            <a:ext cx="10363200" cy="1676400"/>
          </a:xfrm>
          <a:prstGeom prst="rect">
            <a:avLst/>
          </a:prstGeom>
          <a:ln w="28575">
            <a:solidFill>
              <a:srgbClr val="F8F8F8"/>
            </a:solidFill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3"/>
          </p:nvPr>
        </p:nvSpPr>
        <p:spPr>
          <a:xfrm>
            <a:off x="914400" y="2590800"/>
            <a:ext cx="10363200" cy="1676400"/>
          </a:xfrm>
          <a:prstGeom prst="rect">
            <a:avLst/>
          </a:prstGeom>
          <a:ln w="28575">
            <a:solidFill>
              <a:srgbClr val="F8F8F8"/>
            </a:solidFill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15"/>
          </p:nvPr>
        </p:nvSpPr>
        <p:spPr>
          <a:xfrm>
            <a:off x="914400" y="4495800"/>
            <a:ext cx="10363200" cy="1676400"/>
          </a:xfrm>
          <a:prstGeom prst="rect">
            <a:avLst/>
          </a:prstGeom>
          <a:ln w="28575">
            <a:solidFill>
              <a:srgbClr val="F8F8F8"/>
            </a:solidFill>
          </a:ln>
        </p:spPr>
        <p:txBody>
          <a:bodyPr wrap="square" lIns="91440" tIns="91440" rIns="9144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600" b="0" i="1">
                <a:solidFill>
                  <a:srgbClr val="F8F8F8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485" y="96839"/>
            <a:ext cx="9544049" cy="1412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5768" y="1981200"/>
            <a:ext cx="10215033" cy="4114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  <a:lvl2pPr>
              <a:defRPr>
                <a:solidFill>
                  <a:srgbClr val="FFFF99"/>
                </a:solidFill>
              </a:defRPr>
            </a:lvl2pPr>
            <a:lvl3pPr>
              <a:defRPr>
                <a:solidFill>
                  <a:srgbClr val="F8F8F8"/>
                </a:solidFill>
              </a:defRPr>
            </a:lvl3pPr>
            <a:lvl4pPr>
              <a:defRPr>
                <a:solidFill>
                  <a:srgbClr val="FFFF99"/>
                </a:solidFill>
              </a:defRPr>
            </a:lvl4pPr>
            <a:lvl5pPr>
              <a:defRPr>
                <a:solidFill>
                  <a:srgbClr val="F8F8F8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1261533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04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9408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DE689-4F7D-44DA-B610-D32BB3B52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3581400"/>
            <a:ext cx="7518400" cy="190500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8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17600" y="1443038"/>
            <a:ext cx="9448800" cy="16002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D451263-9E40-47E7-B6A1-3A64F41A3023}" type="datetime1">
              <a:rPr lang="en-US"/>
              <a:pPr>
                <a:defRPr/>
              </a:pPr>
              <a:t>7/28/23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68CC7-7414-461D-8945-4101EA50F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3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9408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600" b="0" i="0" kern="1200" baseline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11200" y="1371600"/>
            <a:ext cx="10769600" cy="4953000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 b="0">
                <a:solidFill>
                  <a:srgbClr val="3D2F2A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2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defRPr sz="2200"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Char char="•"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ingle Verse with box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940800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600" b="0" i="0">
                <a:solidFill>
                  <a:srgbClr val="FFFFFF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14400" y="1524000"/>
            <a:ext cx="10363200" cy="16764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lIns="274320" tIns="91440" rIns="274320" bIns="91440" anchor="ctr" anchorCtr="1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 sz="2200" b="0" i="1">
                <a:solidFill>
                  <a:schemeClr val="accent2"/>
                </a:solidFill>
                <a:latin typeface="Trebuchet MS" pitchFamily="34" charset="0"/>
                <a:cs typeface="Times New Roman" pitchFamily="18" charset="0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 sz="2400">
                <a:solidFill>
                  <a:srgbClr val="3B4C5F"/>
                </a:solidFill>
                <a:latin typeface="Trebuchet MS" pitchFamily="34" charset="0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>
                <a:solidFill>
                  <a:srgbClr val="3B4C5F"/>
                </a:solidFill>
                <a:latin typeface="Trebuchet MS" pitchFamily="34" charset="0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itchFamily="34" charset="0"/>
              <a:buNone/>
              <a:defRPr>
                <a:solidFill>
                  <a:srgbClr val="3D2F2A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914400" y="3429000"/>
            <a:ext cx="10363200" cy="2438400"/>
          </a:xfrm>
          <a:prstGeom prst="rect">
            <a:avLst/>
          </a:prstGeom>
          <a:ln w="28575">
            <a:noFill/>
          </a:ln>
        </p:spPr>
        <p:txBody>
          <a:bodyPr lIns="274320" tIns="182880" rIns="274320" bIns="182880" anchor="ctr" anchorCtr="1"/>
          <a:lstStyle>
            <a:lvl1pPr marL="0" indent="0" defTabSz="914400">
              <a:buNone/>
              <a:tabLst>
                <a:tab pos="58738" algn="l"/>
              </a:tabLst>
              <a:defRPr sz="2200">
                <a:solidFill>
                  <a:schemeClr val="tx1"/>
                </a:solidFill>
                <a:latin typeface="Trebuchet MS" pitchFamily="34" charset="0"/>
              </a:defRPr>
            </a:lvl1pPr>
            <a:lvl2pPr>
              <a:buNone/>
              <a:defRPr sz="2800">
                <a:solidFill>
                  <a:schemeClr val="accent2"/>
                </a:solidFill>
                <a:latin typeface="Trebuchet MS" pitchFamily="34" charset="0"/>
              </a:defRPr>
            </a:lvl2pPr>
            <a:lvl3pPr>
              <a:buNone/>
              <a:defRPr sz="2800">
                <a:solidFill>
                  <a:schemeClr val="accent2"/>
                </a:solidFill>
                <a:latin typeface="Trebuchet MS" pitchFamily="34" charset="0"/>
              </a:defRPr>
            </a:lvl3pPr>
            <a:lvl4pPr>
              <a:buNone/>
              <a:defRPr sz="2800">
                <a:solidFill>
                  <a:schemeClr val="accent2"/>
                </a:solidFill>
                <a:latin typeface="Trebuchet MS" pitchFamily="34" charset="0"/>
              </a:defRPr>
            </a:lvl4pPr>
            <a:lvl5pPr>
              <a:buNone/>
              <a:defRPr sz="2800">
                <a:solidFill>
                  <a:schemeClr val="accent2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9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5299745"/>
            <a:ext cx="12192000" cy="609600"/>
          </a:xfrm>
          <a:prstGeom prst="rect">
            <a:avLst/>
          </a:prstGeom>
          <a:gradFill flip="none" rotWithShape="1">
            <a:gsLst>
              <a:gs pos="0">
                <a:srgbClr val="5870CB"/>
              </a:gs>
              <a:gs pos="100000">
                <a:srgbClr val="18234E"/>
              </a:gs>
            </a:gsLst>
            <a:path path="circle">
              <a:fillToRect l="50000" t="50000" r="50000" b="50000"/>
            </a:path>
            <a:tileRect/>
          </a:gradFill>
          <a:ln w="57150"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003">
            <a:schemeClr val="lt2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1030" name="Picture 9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23238" y="1418163"/>
            <a:ext cx="9406909" cy="3183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910" r:id="rId1"/>
    <p:sldLayoutId id="2147483912" r:id="rId2"/>
    <p:sldLayoutId id="2147483913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  <p:sldLayoutId id="2147483969" r:id="rId13"/>
    <p:sldLayoutId id="2147483970" r:id="rId14"/>
    <p:sldLayoutId id="2147483971" r:id="rId15"/>
    <p:sldLayoutId id="2147483972" r:id="rId16"/>
    <p:sldLayoutId id="2147483973" r:id="rId17"/>
    <p:sldLayoutId id="2147483974" r:id="rId18"/>
    <p:sldLayoutId id="2147483975" r:id="rId19"/>
    <p:sldLayoutId id="2147483976" r:id="rId20"/>
    <p:sldLayoutId id="2147483977" r:id="rId21"/>
    <p:sldLayoutId id="2147483978" r:id="rId22"/>
    <p:sldLayoutId id="2147483979" r:id="rId23"/>
    <p:sldLayoutId id="2147483980" r:id="rId24"/>
    <p:sldLayoutId id="2147483981" r:id="rId25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152400" y="264921"/>
            <a:ext cx="11804428" cy="816283"/>
          </a:xfrm>
          <a:prstGeom prst="rect">
            <a:avLst/>
          </a:prstGeom>
          <a:solidFill>
            <a:srgbClr val="5870C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003">
            <a:schemeClr val="lt2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2050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06000" y="348322"/>
            <a:ext cx="1919158" cy="649479"/>
          </a:xfrm>
          <a:prstGeom prst="rect">
            <a:avLst/>
          </a:prstGeom>
          <a:noFill/>
          <a:ln w="9525">
            <a:solidFill>
              <a:schemeClr val="bg1">
                <a:lumMod val="20000"/>
                <a:lumOff val="8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82" r:id="rId8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DA03445-7A71-428D-BD8D-97B52A8E8A55}"/>
              </a:ext>
            </a:extLst>
          </p:cNvPr>
          <p:cNvSpPr/>
          <p:nvPr userDrawn="1"/>
        </p:nvSpPr>
        <p:spPr bwMode="auto">
          <a:xfrm>
            <a:off x="152400" y="264921"/>
            <a:ext cx="11804428" cy="816283"/>
          </a:xfrm>
          <a:prstGeom prst="rect">
            <a:avLst/>
          </a:prstGeom>
          <a:solidFill>
            <a:srgbClr val="5870C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003">
            <a:schemeClr val="lt2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6" name="Picture 11">
            <a:extLst>
              <a:ext uri="{FF2B5EF4-FFF2-40B4-BE49-F238E27FC236}">
                <a16:creationId xmlns:a16="http://schemas.microsoft.com/office/drawing/2014/main" id="{7EFCF078-E912-4578-BE33-FB4E752D5A5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06000" y="348322"/>
            <a:ext cx="1919158" cy="649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83" r:id="rId9"/>
    <p:sldLayoutId id="2147483984" r:id="rId10"/>
    <p:sldLayoutId id="2147483988" r:id="rId11"/>
    <p:sldLayoutId id="2147483990" r:id="rId12"/>
    <p:sldLayoutId id="2147483991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89" r:id="rId5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ristina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ychx4pw4Ibo" TargetMode="Externa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A6E8862-A33B-CC4A-8F32-841CA939C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1" y="2666999"/>
            <a:ext cx="6089650" cy="25484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78801C-A9C3-904E-8508-1F391ED0569C}"/>
              </a:ext>
            </a:extLst>
          </p:cNvPr>
          <p:cNvSpPr txBox="1"/>
          <p:nvPr/>
        </p:nvSpPr>
        <p:spPr>
          <a:xfrm>
            <a:off x="3820582" y="2024359"/>
            <a:ext cx="3232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>
                <a:solidFill>
                  <a:srgbClr val="18234E"/>
                </a:solidFill>
              </a:rPr>
              <a:t>Welcome to…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900037-E0BF-C1A0-1195-E97A443A2817}"/>
              </a:ext>
            </a:extLst>
          </p:cNvPr>
          <p:cNvSpPr txBox="1"/>
          <p:nvPr/>
        </p:nvSpPr>
        <p:spPr>
          <a:xfrm>
            <a:off x="1142998" y="5723467"/>
            <a:ext cx="9228667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400" dirty="0">
                <a:solidFill>
                  <a:srgbClr val="18234E"/>
                </a:solidFill>
              </a:rPr>
              <a:t>Sanctification:The Hope for Lasting Change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907D54-DA0F-53CB-0F40-1A067157FB86}"/>
              </a:ext>
            </a:extLst>
          </p:cNvPr>
          <p:cNvSpPr txBox="1"/>
          <p:nvPr/>
        </p:nvSpPr>
        <p:spPr>
          <a:xfrm>
            <a:off x="988481" y="5145849"/>
            <a:ext cx="9228667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400" dirty="0">
                <a:solidFill>
                  <a:srgbClr val="18234E"/>
                </a:solidFill>
              </a:rPr>
              <a:t>Lesson One</a:t>
            </a:r>
          </a:p>
        </p:txBody>
      </p:sp>
    </p:spTree>
    <p:extLst>
      <p:ext uri="{BB962C8B-B14F-4D97-AF65-F5344CB8AC3E}">
        <p14:creationId xmlns:p14="http://schemas.microsoft.com/office/powerpoint/2010/main" val="280167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98DCBF-0E5A-DC47-9B5F-2CD86CDEAE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4A2329-6548-984C-BC1A-F389600FC6B9}"/>
              </a:ext>
            </a:extLst>
          </p:cNvPr>
          <p:cNvSpPr txBox="1"/>
          <p:nvPr/>
        </p:nvSpPr>
        <p:spPr>
          <a:xfrm>
            <a:off x="4334932" y="2514600"/>
            <a:ext cx="3951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18234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dirty="0" err="1">
                <a:solidFill>
                  <a:srgbClr val="18234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youtu.be</a:t>
            </a:r>
            <a:r>
              <a:rPr lang="en-US" dirty="0">
                <a:solidFill>
                  <a:srgbClr val="18234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dirty="0" err="1">
                <a:solidFill>
                  <a:srgbClr val="18234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ychx4pw4Ibo</a:t>
            </a:r>
            <a:endParaRPr lang="en-US" dirty="0">
              <a:solidFill>
                <a:srgbClr val="1823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49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i="1" dirty="0"/>
              <a:t>Group Goals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br>
              <a:rPr lang="en-US" sz="3600" dirty="0"/>
            </a:b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Definition of a wound: </a:t>
            </a:r>
          </a:p>
          <a:p>
            <a:pPr marL="0" indent="0"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wound is an unresolved issue whose lack of closure in some way impacts the quality of your life right now.”</a:t>
            </a:r>
          </a:p>
          <a:p>
            <a:pPr marL="0" indent="0">
              <a:buNone/>
            </a:pPr>
            <a:r>
              <a:rPr lang="en-US" sz="3600" dirty="0">
                <a:latin typeface="Calibri" panose="020F0502020204030204" pitchFamily="34" charset="0"/>
                <a:ea typeface="Times New Roman" panose="02020603050405020304" pitchFamily="18" charset="0"/>
              </a:rPr>
              <a:t>		                             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Dr. Robert Lewis, The Quest for Authentic Manhood</a:t>
            </a:r>
            <a:endParaRPr lang="en-US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503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A6E8862-A33B-CC4A-8F32-841CA939C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738" y="1534582"/>
            <a:ext cx="6089650" cy="25484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78801C-A9C3-904E-8508-1F391ED0569C}"/>
              </a:ext>
            </a:extLst>
          </p:cNvPr>
          <p:cNvSpPr txBox="1"/>
          <p:nvPr/>
        </p:nvSpPr>
        <p:spPr>
          <a:xfrm>
            <a:off x="4612402" y="4633384"/>
            <a:ext cx="3187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18234E"/>
                </a:solidFill>
              </a:rPr>
              <a:t>See you next week for Lesson Two…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B2A246-E43C-1446-22E6-82D115950BC6}"/>
              </a:ext>
            </a:extLst>
          </p:cNvPr>
          <p:cNvSpPr txBox="1"/>
          <p:nvPr/>
        </p:nvSpPr>
        <p:spPr>
          <a:xfrm>
            <a:off x="751418" y="5969001"/>
            <a:ext cx="10424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18234E"/>
                </a:solidFill>
              </a:rPr>
              <a:t> The Transforming Power of Love</a:t>
            </a:r>
          </a:p>
        </p:txBody>
      </p:sp>
    </p:spTree>
    <p:extLst>
      <p:ext uri="{BB962C8B-B14F-4D97-AF65-F5344CB8AC3E}">
        <p14:creationId xmlns:p14="http://schemas.microsoft.com/office/powerpoint/2010/main" val="166785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heme1">
  <a:themeElements>
    <a:clrScheme name="WWJ">
      <a:dk1>
        <a:srgbClr val="3D2F2A"/>
      </a:dk1>
      <a:lt1>
        <a:srgbClr val="C5BCAF"/>
      </a:lt1>
      <a:dk2>
        <a:srgbClr val="3B4C5F"/>
      </a:dk2>
      <a:lt2>
        <a:srgbClr val="D0EDFC"/>
      </a:lt2>
      <a:accent1>
        <a:srgbClr val="D0EDFC"/>
      </a:accent1>
      <a:accent2>
        <a:srgbClr val="3B4C5F"/>
      </a:accent2>
      <a:accent3>
        <a:srgbClr val="C5BCAF"/>
      </a:accent3>
      <a:accent4>
        <a:srgbClr val="3B4C5F"/>
      </a:accent4>
      <a:accent5>
        <a:srgbClr val="3D2F2A"/>
      </a:accent5>
      <a:accent6>
        <a:srgbClr val="3B4C5F"/>
      </a:accent6>
      <a:hlink>
        <a:srgbClr val="957C42"/>
      </a:hlink>
      <a:folHlink>
        <a:srgbClr val="66A53B"/>
      </a:folHlink>
    </a:clrScheme>
    <a:fontScheme name="WWJ Fots">
      <a:majorFont>
        <a:latin typeface="Pristina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WWJ TITLE WITH CONTENT">
  <a:themeElements>
    <a:clrScheme name="WWJ">
      <a:dk1>
        <a:srgbClr val="3D2F2A"/>
      </a:dk1>
      <a:lt1>
        <a:srgbClr val="C5BCAF"/>
      </a:lt1>
      <a:dk2>
        <a:srgbClr val="3B4C5F"/>
      </a:dk2>
      <a:lt2>
        <a:srgbClr val="D0EDFC"/>
      </a:lt2>
      <a:accent1>
        <a:srgbClr val="D0EDFC"/>
      </a:accent1>
      <a:accent2>
        <a:srgbClr val="3B4C5F"/>
      </a:accent2>
      <a:accent3>
        <a:srgbClr val="C5BCAF"/>
      </a:accent3>
      <a:accent4>
        <a:srgbClr val="3B4C5F"/>
      </a:accent4>
      <a:accent5>
        <a:srgbClr val="3D2F2A"/>
      </a:accent5>
      <a:accent6>
        <a:srgbClr val="3B4C5F"/>
      </a:accent6>
      <a:hlink>
        <a:srgbClr val="957C42"/>
      </a:hlink>
      <a:folHlink>
        <a:srgbClr val="66A53B"/>
      </a:folHlink>
    </a:clrScheme>
    <a:fontScheme name="WWJ Fots">
      <a:majorFont>
        <a:latin typeface="Pristina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WWJ VERSE">
  <a:themeElements>
    <a:clrScheme name="Custom Design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WWJ Fots">
      <a:majorFont>
        <a:latin typeface="Pristina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WWJ BLANK">
  <a:themeElements>
    <a:clrScheme name="WWJ">
      <a:dk1>
        <a:srgbClr val="3D2F2A"/>
      </a:dk1>
      <a:lt1>
        <a:srgbClr val="C5BCAF"/>
      </a:lt1>
      <a:dk2>
        <a:srgbClr val="3B4C5F"/>
      </a:dk2>
      <a:lt2>
        <a:srgbClr val="D0EDFC"/>
      </a:lt2>
      <a:accent1>
        <a:srgbClr val="D0EDFC"/>
      </a:accent1>
      <a:accent2>
        <a:srgbClr val="3B4C5F"/>
      </a:accent2>
      <a:accent3>
        <a:srgbClr val="C5BCAF"/>
      </a:accent3>
      <a:accent4>
        <a:srgbClr val="3B4C5F"/>
      </a:accent4>
      <a:accent5>
        <a:srgbClr val="3D2F2A"/>
      </a:accent5>
      <a:accent6>
        <a:srgbClr val="3B4C5F"/>
      </a:accent6>
      <a:hlink>
        <a:srgbClr val="957C42"/>
      </a:hlink>
      <a:folHlink>
        <a:srgbClr val="66A53B"/>
      </a:folHlink>
    </a:clrScheme>
    <a:fontScheme name="WWJ Fots">
      <a:majorFont>
        <a:latin typeface="Pristina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WWJ</Template>
  <TotalTime>14274</TotalTime>
  <Words>2028</Words>
  <Application>Microsoft Office PowerPoint</Application>
  <PresentationFormat>Widescreen</PresentationFormat>
  <Paragraphs>136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Theme1</vt:lpstr>
      <vt:lpstr>2_WWJ TITLE WITH CONTENT</vt:lpstr>
      <vt:lpstr>7_WWJ VERSE</vt:lpstr>
      <vt:lpstr>6_WWJ BLANK</vt:lpstr>
      <vt:lpstr>PowerPoint Presentation</vt:lpstr>
      <vt:lpstr>PowerPoint Presentation</vt:lpstr>
      <vt:lpstr>Group Goals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Christlife</dc:title>
  <dc:creator>Walking Worthy</dc:creator>
  <cp:lastModifiedBy>Stephen McCary</cp:lastModifiedBy>
  <cp:revision>441</cp:revision>
  <dcterms:created xsi:type="dcterms:W3CDTF">2000-10-20T03:42:42Z</dcterms:created>
  <dcterms:modified xsi:type="dcterms:W3CDTF">2023-07-28T16:53:42Z</dcterms:modified>
</cp:coreProperties>
</file>