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 id="2147483914" r:id="rId2"/>
    <p:sldMasterId id="2147483922" r:id="rId3"/>
    <p:sldMasterId id="2147483931" r:id="rId4"/>
  </p:sldMasterIdLst>
  <p:notesMasterIdLst>
    <p:notesMasterId r:id="rId12"/>
  </p:notesMasterIdLst>
  <p:handoutMasterIdLst>
    <p:handoutMasterId r:id="rId13"/>
  </p:handoutMasterIdLst>
  <p:sldIdLst>
    <p:sldId id="353" r:id="rId5"/>
    <p:sldId id="266" r:id="rId6"/>
    <p:sldId id="301" r:id="rId7"/>
    <p:sldId id="350" r:id="rId8"/>
    <p:sldId id="361" r:id="rId9"/>
    <p:sldId id="284" r:id="rId10"/>
    <p:sldId id="366" r:id="rId11"/>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34E"/>
    <a:srgbClr val="FFFFFF"/>
    <a:srgbClr val="5870CB"/>
    <a:srgbClr val="E2D9D3"/>
    <a:srgbClr val="E1DCD6"/>
    <a:srgbClr val="DECBCD"/>
    <a:srgbClr val="D3C0C5"/>
    <a:srgbClr val="B49BA1"/>
    <a:srgbClr val="E4DBD6"/>
    <a:srgbClr val="BBA7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10" autoAdjust="0"/>
    <p:restoredTop sz="86273" autoAdjust="0"/>
  </p:normalViewPr>
  <p:slideViewPr>
    <p:cSldViewPr>
      <p:cViewPr varScale="1">
        <p:scale>
          <a:sx n="90" d="100"/>
          <a:sy n="90" d="100"/>
        </p:scale>
        <p:origin x="63"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04"/>
    </p:cViewPr>
  </p:sorterViewPr>
  <p:notesViewPr>
    <p:cSldViewPr>
      <p:cViewPr varScale="1">
        <p:scale>
          <a:sx n="65" d="100"/>
          <a:sy n="65" d="100"/>
        </p:scale>
        <p:origin x="-2986"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170238" cy="481013"/>
          </a:xfrm>
          <a:prstGeom prst="rect">
            <a:avLst/>
          </a:prstGeom>
          <a:noFill/>
          <a:ln>
            <a:noFill/>
          </a:ln>
        </p:spPr>
        <p:txBody>
          <a:bodyPr vert="horz" wrap="square" lIns="95747" tIns="47873" rIns="95747" bIns="47873" numCol="1" anchor="t"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39939" name="Rectangle 3"/>
          <p:cNvSpPr>
            <a:spLocks noGrp="1" noChangeArrowheads="1"/>
          </p:cNvSpPr>
          <p:nvPr>
            <p:ph type="dt" sz="quarter" idx="1"/>
          </p:nvPr>
        </p:nvSpPr>
        <p:spPr bwMode="auto">
          <a:xfrm>
            <a:off x="4144963" y="0"/>
            <a:ext cx="3170237" cy="481013"/>
          </a:xfrm>
          <a:prstGeom prst="rect">
            <a:avLst/>
          </a:prstGeom>
          <a:noFill/>
          <a:ln>
            <a:noFill/>
          </a:ln>
        </p:spPr>
        <p:txBody>
          <a:bodyPr vert="horz" wrap="square" lIns="95747" tIns="47873" rIns="95747" bIns="47873" numCol="1" anchor="t" anchorCtr="0" compatLnSpc="1">
            <a:prstTxWarp prst="textNoShape">
              <a:avLst/>
            </a:prstTxWarp>
          </a:bodyPr>
          <a:lstStyle>
            <a:lvl1pPr algn="r" defTabSz="957263">
              <a:defRPr sz="1300">
                <a:latin typeface="Times New Roman" pitchFamily="18" charset="0"/>
              </a:defRPr>
            </a:lvl1pPr>
          </a:lstStyle>
          <a:p>
            <a:pPr>
              <a:defRPr/>
            </a:pPr>
            <a:endParaRPr lang="en-US"/>
          </a:p>
        </p:txBody>
      </p:sp>
      <p:sp>
        <p:nvSpPr>
          <p:cNvPr id="39940" name="Rectangle 4"/>
          <p:cNvSpPr>
            <a:spLocks noGrp="1" noChangeArrowheads="1"/>
          </p:cNvSpPr>
          <p:nvPr>
            <p:ph type="ftr" sz="quarter" idx="2"/>
          </p:nvPr>
        </p:nvSpPr>
        <p:spPr bwMode="auto">
          <a:xfrm>
            <a:off x="0" y="9120188"/>
            <a:ext cx="3170238" cy="481012"/>
          </a:xfrm>
          <a:prstGeom prst="rect">
            <a:avLst/>
          </a:prstGeom>
          <a:noFill/>
          <a:ln>
            <a:noFill/>
          </a:ln>
        </p:spPr>
        <p:txBody>
          <a:bodyPr vert="horz" wrap="square" lIns="95747" tIns="47873" rIns="95747" bIns="47873" numCol="1" anchor="b"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39941" name="Rectangle 5"/>
          <p:cNvSpPr>
            <a:spLocks noGrp="1" noChangeArrowheads="1"/>
          </p:cNvSpPr>
          <p:nvPr>
            <p:ph type="sldNum" sz="quarter" idx="3"/>
          </p:nvPr>
        </p:nvSpPr>
        <p:spPr bwMode="auto">
          <a:xfrm>
            <a:off x="4144963" y="9120188"/>
            <a:ext cx="3170237" cy="481012"/>
          </a:xfrm>
          <a:prstGeom prst="rect">
            <a:avLst/>
          </a:prstGeom>
          <a:noFill/>
          <a:ln>
            <a:noFill/>
          </a:ln>
        </p:spPr>
        <p:txBody>
          <a:bodyPr vert="horz" wrap="square" lIns="95747" tIns="47873" rIns="95747" bIns="47873" numCol="1" anchor="b" anchorCtr="0" compatLnSpc="1">
            <a:prstTxWarp prst="textNoShape">
              <a:avLst/>
            </a:prstTxWarp>
          </a:bodyPr>
          <a:lstStyle>
            <a:lvl1pPr algn="r" defTabSz="957263">
              <a:defRPr sz="1300">
                <a:latin typeface="Times New Roman" pitchFamily="18" charset="0"/>
              </a:defRPr>
            </a:lvl1pPr>
          </a:lstStyle>
          <a:p>
            <a:pPr>
              <a:defRPr/>
            </a:pPr>
            <a:fld id="{5EC38011-FD21-458A-A237-F44D69D087C4}" type="slidenum">
              <a:rPr lang="en-US"/>
              <a:pPr>
                <a:defRPr/>
              </a:pPr>
              <a:t>‹#›</a:t>
            </a:fld>
            <a:endParaRPr lang="en-US"/>
          </a:p>
        </p:txBody>
      </p:sp>
    </p:spTree>
    <p:extLst>
      <p:ext uri="{BB962C8B-B14F-4D97-AF65-F5344CB8AC3E}">
        <p14:creationId xmlns:p14="http://schemas.microsoft.com/office/powerpoint/2010/main" val="2593462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170238" cy="477838"/>
          </a:xfrm>
          <a:prstGeom prst="rect">
            <a:avLst/>
          </a:prstGeom>
          <a:noFill/>
          <a:ln>
            <a:noFill/>
          </a:ln>
        </p:spPr>
        <p:txBody>
          <a:bodyPr vert="horz" wrap="square" lIns="95747" tIns="47873" rIns="95747" bIns="47873" numCol="1" anchor="t"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44035" name="Rectangle 3"/>
          <p:cNvSpPr>
            <a:spLocks noGrp="1" noChangeArrowheads="1"/>
          </p:cNvSpPr>
          <p:nvPr>
            <p:ph type="dt" idx="1"/>
          </p:nvPr>
        </p:nvSpPr>
        <p:spPr bwMode="auto">
          <a:xfrm>
            <a:off x="4144963" y="0"/>
            <a:ext cx="3170237" cy="477838"/>
          </a:xfrm>
          <a:prstGeom prst="rect">
            <a:avLst/>
          </a:prstGeom>
          <a:noFill/>
          <a:ln>
            <a:noFill/>
          </a:ln>
        </p:spPr>
        <p:txBody>
          <a:bodyPr vert="horz" wrap="square" lIns="95747" tIns="47873" rIns="95747" bIns="47873" numCol="1" anchor="t" anchorCtr="0" compatLnSpc="1">
            <a:prstTxWarp prst="textNoShape">
              <a:avLst/>
            </a:prstTxWarp>
          </a:bodyPr>
          <a:lstStyle>
            <a:lvl1pPr algn="r" defTabSz="957263">
              <a:defRPr sz="1300">
                <a:latin typeface="Times New Roman" pitchFamily="18" charset="0"/>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479425" y="714375"/>
            <a:ext cx="6356350" cy="3576638"/>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974725" y="4529138"/>
            <a:ext cx="5365750" cy="4370387"/>
          </a:xfrm>
          <a:prstGeom prst="rect">
            <a:avLst/>
          </a:prstGeom>
          <a:noFill/>
          <a:ln>
            <a:noFill/>
          </a:ln>
        </p:spPr>
        <p:txBody>
          <a:bodyPr vert="horz" wrap="square" lIns="95747" tIns="47873" rIns="95747" bIns="4787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4038" name="Rectangle 6"/>
          <p:cNvSpPr>
            <a:spLocks noGrp="1" noChangeArrowheads="1"/>
          </p:cNvSpPr>
          <p:nvPr>
            <p:ph type="ftr" sz="quarter" idx="4"/>
          </p:nvPr>
        </p:nvSpPr>
        <p:spPr bwMode="auto">
          <a:xfrm>
            <a:off x="0" y="9137650"/>
            <a:ext cx="3170238" cy="476250"/>
          </a:xfrm>
          <a:prstGeom prst="rect">
            <a:avLst/>
          </a:prstGeom>
          <a:noFill/>
          <a:ln>
            <a:noFill/>
          </a:ln>
        </p:spPr>
        <p:txBody>
          <a:bodyPr vert="horz" wrap="square" lIns="95747" tIns="47873" rIns="95747" bIns="47873" numCol="1" anchor="b" anchorCtr="0" compatLnSpc="1">
            <a:prstTxWarp prst="textNoShape">
              <a:avLst/>
            </a:prstTxWarp>
          </a:bodyPr>
          <a:lstStyle>
            <a:lvl1pPr defTabSz="957263">
              <a:defRPr sz="1300">
                <a:latin typeface="Times New Roman" pitchFamily="18" charset="0"/>
              </a:defRPr>
            </a:lvl1pPr>
          </a:lstStyle>
          <a:p>
            <a:pPr>
              <a:defRPr/>
            </a:pPr>
            <a:endParaRPr lang="en-US"/>
          </a:p>
        </p:txBody>
      </p:sp>
      <p:sp>
        <p:nvSpPr>
          <p:cNvPr id="44039" name="Rectangle 7"/>
          <p:cNvSpPr>
            <a:spLocks noGrp="1" noChangeArrowheads="1"/>
          </p:cNvSpPr>
          <p:nvPr>
            <p:ph type="sldNum" sz="quarter" idx="5"/>
          </p:nvPr>
        </p:nvSpPr>
        <p:spPr bwMode="auto">
          <a:xfrm>
            <a:off x="4144963" y="9137650"/>
            <a:ext cx="3170237" cy="476250"/>
          </a:xfrm>
          <a:prstGeom prst="rect">
            <a:avLst/>
          </a:prstGeom>
          <a:noFill/>
          <a:ln>
            <a:noFill/>
          </a:ln>
        </p:spPr>
        <p:txBody>
          <a:bodyPr vert="horz" wrap="square" lIns="95747" tIns="47873" rIns="95747" bIns="47873" numCol="1" anchor="b" anchorCtr="0" compatLnSpc="1">
            <a:prstTxWarp prst="textNoShape">
              <a:avLst/>
            </a:prstTxWarp>
          </a:bodyPr>
          <a:lstStyle>
            <a:lvl1pPr algn="r" defTabSz="957263">
              <a:defRPr sz="1300">
                <a:latin typeface="Times New Roman" pitchFamily="18" charset="0"/>
              </a:defRPr>
            </a:lvl1pPr>
          </a:lstStyle>
          <a:p>
            <a:pPr>
              <a:defRPr/>
            </a:pPr>
            <a:fld id="{3CD957A5-934B-44EE-90ED-B90D15ED768D}" type="slidenum">
              <a:rPr lang="en-US"/>
              <a:pPr>
                <a:defRPr/>
              </a:pPr>
              <a:t>‹#›</a:t>
            </a:fld>
            <a:endParaRPr lang="en-US"/>
          </a:p>
        </p:txBody>
      </p:sp>
    </p:spTree>
    <p:extLst>
      <p:ext uri="{BB962C8B-B14F-4D97-AF65-F5344CB8AC3E}">
        <p14:creationId xmlns:p14="http://schemas.microsoft.com/office/powerpoint/2010/main" val="1424545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330200" y="696913"/>
            <a:ext cx="6197600" cy="3486150"/>
          </a:xfrm>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334E27-BEA7-4D24-B42D-836E9980AC95}" type="slidenum">
              <a:rPr lang="en-US" smtClean="0"/>
              <a:pPr/>
              <a:t>2</a:t>
            </a:fld>
            <a:endParaRPr lang="en-US"/>
          </a:p>
        </p:txBody>
      </p:sp>
    </p:spTree>
    <p:extLst>
      <p:ext uri="{BB962C8B-B14F-4D97-AF65-F5344CB8AC3E}">
        <p14:creationId xmlns:p14="http://schemas.microsoft.com/office/powerpoint/2010/main" val="1589649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330200" y="696913"/>
            <a:ext cx="6197600" cy="3486150"/>
          </a:xfrm>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0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D16EE0-F676-4E6F-A51F-178C33990144}" type="slidenum">
              <a:rPr lang="en-US" smtClean="0"/>
              <a:pPr/>
              <a:t>3</a:t>
            </a:fld>
            <a:endParaRPr lang="en-US"/>
          </a:p>
        </p:txBody>
      </p:sp>
    </p:spTree>
    <p:extLst>
      <p:ext uri="{BB962C8B-B14F-4D97-AF65-F5344CB8AC3E}">
        <p14:creationId xmlns:p14="http://schemas.microsoft.com/office/powerpoint/2010/main" val="696856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330200" y="696913"/>
            <a:ext cx="6197600" cy="3486150"/>
          </a:xfrm>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3573F7-9045-43F4-9439-0A68B7C15903}" type="slidenum">
              <a:rPr lang="en-US" smtClean="0"/>
              <a:pPr/>
              <a:t>4</a:t>
            </a:fld>
            <a:endParaRPr lang="en-US"/>
          </a:p>
        </p:txBody>
      </p:sp>
    </p:spTree>
    <p:extLst>
      <p:ext uri="{BB962C8B-B14F-4D97-AF65-F5344CB8AC3E}">
        <p14:creationId xmlns:p14="http://schemas.microsoft.com/office/powerpoint/2010/main" val="26957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xfrm>
            <a:off x="330200" y="696913"/>
            <a:ext cx="6197600" cy="3486150"/>
          </a:xfrm>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DEA700-141F-45F6-B21F-D660E6917CA4}" type="slidenum">
              <a:rPr lang="en-US" smtClean="0"/>
              <a:pPr/>
              <a:t>6</a:t>
            </a:fld>
            <a:endParaRPr lang="en-US"/>
          </a:p>
        </p:txBody>
      </p:sp>
    </p:spTree>
    <p:extLst>
      <p:ext uri="{BB962C8B-B14F-4D97-AF65-F5344CB8AC3E}">
        <p14:creationId xmlns:p14="http://schemas.microsoft.com/office/powerpoint/2010/main" val="126448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0" y="5638800"/>
            <a:ext cx="12192000" cy="762000"/>
          </a:xfrm>
          <a:prstGeom prst="rect">
            <a:avLst/>
          </a:prstGeom>
        </p:spPr>
        <p:txBody>
          <a:bodyPr/>
          <a:lstStyle>
            <a:lvl1pPr algn="ctr">
              <a:buNone/>
              <a:defRPr sz="3200" b="1" i="0">
                <a:solidFill>
                  <a:srgbClr val="F8F8F8"/>
                </a:solidFill>
                <a:effectLst/>
                <a:latin typeface="+mn-lt"/>
                <a:cs typeface="Arial" pitchFamily="34" charset="0"/>
              </a:defRPr>
            </a:lvl1pPr>
            <a:lvl2pPr algn="ctr">
              <a:defRPr sz="4400">
                <a:solidFill>
                  <a:srgbClr val="3D2F2A"/>
                </a:solidFill>
                <a:latin typeface="+mj-lt"/>
              </a:defRPr>
            </a:lvl2pPr>
            <a:lvl3pPr algn="ctr">
              <a:defRPr sz="4000">
                <a:solidFill>
                  <a:srgbClr val="3D2F2A"/>
                </a:solidFill>
                <a:latin typeface="+mj-lt"/>
              </a:defRPr>
            </a:lvl3pPr>
            <a:lvl4pPr algn="ctr">
              <a:defRPr sz="3600">
                <a:solidFill>
                  <a:srgbClr val="3D2F2A"/>
                </a:solidFill>
                <a:latin typeface="+mj-lt"/>
              </a:defRPr>
            </a:lvl4pPr>
            <a:lvl5pPr algn="ctr">
              <a:defRPr sz="3600">
                <a:solidFill>
                  <a:srgbClr val="3D2F2A"/>
                </a:solidFill>
                <a:latin typeface="+mj-lt"/>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400" b="0" i="1">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ctr" anchorCtr="1">
            <a:normAutofit/>
          </a:bodyPr>
          <a:lstStyle>
            <a:lvl1pPr marL="0" indent="0" algn="ctr">
              <a:lnSpc>
                <a:spcPct val="100000"/>
              </a:lnSpc>
              <a:spcBef>
                <a:spcPts val="0"/>
              </a:spcBef>
              <a:spcAft>
                <a:spcPts val="1200"/>
              </a:spcAft>
              <a:buClrTx/>
              <a:buNone/>
              <a:defRPr sz="3000" b="0" i="1">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800" b="1" i="0" kern="1200" baseline="0">
                <a:solidFill>
                  <a:srgbClr val="FFFFFF"/>
                </a:solidFill>
                <a:latin typeface="+mn-lt"/>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400" b="0">
                <a:solidFill>
                  <a:srgbClr val="F8F8F8"/>
                </a:solidFill>
                <a:effectLst>
                  <a:outerShdw blurRad="38100" dist="38100" dir="2700000" algn="tl">
                    <a:srgbClr val="000000">
                      <a:alpha val="43137"/>
                    </a:srgbClr>
                  </a:outerShdw>
                </a:effectLst>
                <a:latin typeface="+mn-lt"/>
                <a:cs typeface="Times New Roman" pitchFamily="18" charset="0"/>
              </a:defRPr>
            </a:lvl1pPr>
            <a:lvl2pPr algn="l">
              <a:lnSpc>
                <a:spcPct val="100000"/>
              </a:lnSpc>
              <a:spcBef>
                <a:spcPts val="0"/>
              </a:spcBef>
              <a:spcAft>
                <a:spcPts val="1200"/>
              </a:spcAft>
              <a:buClrTx/>
              <a:buFont typeface="Wingdings" pitchFamily="2" charset="2"/>
              <a:buChar char="§"/>
              <a:defRPr sz="2400">
                <a:solidFill>
                  <a:srgbClr val="FFFF99"/>
                </a:solidFill>
                <a:effectLst>
                  <a:outerShdw blurRad="38100" dist="38100" dir="2700000" algn="tl">
                    <a:srgbClr val="000000">
                      <a:alpha val="43137"/>
                    </a:srgbClr>
                  </a:outerShdw>
                </a:effectLst>
                <a:latin typeface="+mn-lt"/>
              </a:defRPr>
            </a:lvl2pPr>
            <a:lvl3pPr algn="l">
              <a:lnSpc>
                <a:spcPct val="100000"/>
              </a:lnSpc>
              <a:spcBef>
                <a:spcPts val="0"/>
              </a:spcBef>
              <a:spcAft>
                <a:spcPts val="1200"/>
              </a:spcAft>
              <a:buClrTx/>
              <a:defRPr sz="2400">
                <a:solidFill>
                  <a:srgbClr val="F8F8F8"/>
                </a:solidFill>
                <a:effectLst>
                  <a:outerShdw blurRad="38100" dist="38100" dir="2700000" algn="tl">
                    <a:srgbClr val="000000">
                      <a:alpha val="43137"/>
                    </a:srgbClr>
                  </a:outerShdw>
                </a:effectLst>
                <a:latin typeface="+mn-lt"/>
              </a:defRPr>
            </a:lvl3pPr>
            <a:lvl4pPr algn="l">
              <a:lnSpc>
                <a:spcPct val="100000"/>
              </a:lnSpc>
              <a:spcBef>
                <a:spcPts val="0"/>
              </a:spcBef>
              <a:spcAft>
                <a:spcPts val="1200"/>
              </a:spcAft>
              <a:buClrTx/>
              <a:buFont typeface="Wingdings" pitchFamily="2" charset="2"/>
              <a:buChar char="§"/>
              <a:defRPr sz="2400">
                <a:solidFill>
                  <a:srgbClr val="FFFF99"/>
                </a:solidFill>
                <a:effectLst>
                  <a:outerShdw blurRad="38100" dist="38100" dir="2700000" algn="tl">
                    <a:srgbClr val="000000">
                      <a:alpha val="43137"/>
                    </a:srgbClr>
                  </a:outerShdw>
                </a:effectLst>
                <a:latin typeface="+mn-lt"/>
              </a:defRPr>
            </a:lvl4pPr>
            <a:lvl5pPr algn="l">
              <a:lnSpc>
                <a:spcPct val="100000"/>
              </a:lnSpc>
              <a:spcBef>
                <a:spcPts val="0"/>
              </a:spcBef>
              <a:spcAft>
                <a:spcPts val="1200"/>
              </a:spcAft>
              <a:buClrTx/>
              <a:buFont typeface="Arial" pitchFamily="34" charset="0"/>
              <a:buChar char="•"/>
              <a:defRPr sz="2400">
                <a:solidFill>
                  <a:srgbClr val="F8F8F8"/>
                </a:solidFill>
                <a:effectLst>
                  <a:outerShdw blurRad="38100" dist="38100" dir="2700000" algn="tl">
                    <a:srgbClr val="000000">
                      <a:alpha val="43137"/>
                    </a:srgbClr>
                  </a:outerShdw>
                </a:effectLst>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Double boxed verses">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1"/>
          </p:nvPr>
        </p:nvSpPr>
        <p:spPr>
          <a:xfrm>
            <a:off x="914400" y="3505200"/>
            <a:ext cx="10363200" cy="1676400"/>
          </a:xfrm>
          <a:prstGeom prst="rect">
            <a:avLst/>
          </a:prstGeom>
          <a:ln w="28575">
            <a:solidFill>
              <a:srgbClr val="F8F8F8"/>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1">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title">
  <p:cSld name="Title Slide">
    <p:spTree>
      <p:nvGrpSpPr>
        <p:cNvPr id="1" name=""/>
        <p:cNvGrpSpPr/>
        <p:nvPr/>
      </p:nvGrpSpPr>
      <p:grpSpPr>
        <a:xfrm>
          <a:off x="0" y="0"/>
          <a:ext cx="0" cy="0"/>
          <a:chOff x="0" y="0"/>
          <a:chExt cx="0" cy="0"/>
        </a:xfrm>
      </p:grpSpPr>
      <p:sp>
        <p:nvSpPr>
          <p:cNvPr id="46082" name="Rectangle 2"/>
          <p:cNvSpPr>
            <a:spLocks noGrp="1" noChangeArrowheads="1"/>
          </p:cNvSpPr>
          <p:nvPr>
            <p:ph type="subTitle" idx="1"/>
          </p:nvPr>
        </p:nvSpPr>
        <p:spPr>
          <a:xfrm>
            <a:off x="3048000" y="3581400"/>
            <a:ext cx="7518400" cy="1905000"/>
          </a:xfrm>
          <a:prstGeom prst="rect">
            <a:avLst/>
          </a:prstGeom>
        </p:spPr>
        <p:txBody>
          <a:bodyPr/>
          <a:lstStyle>
            <a:lvl1pPr marL="0" indent="0">
              <a:buFont typeface="Wingdings" pitchFamily="2" charset="2"/>
              <a:buNone/>
              <a:defRPr sz="2800"/>
            </a:lvl1pPr>
          </a:lstStyle>
          <a:p>
            <a:r>
              <a:rPr lang="en-US"/>
              <a:t>Click to edit Master subtitle style</a:t>
            </a:r>
          </a:p>
        </p:txBody>
      </p:sp>
      <p:sp>
        <p:nvSpPr>
          <p:cNvPr id="46092" name="Rectangle 12"/>
          <p:cNvSpPr>
            <a:spLocks noGrp="1" noChangeArrowheads="1"/>
          </p:cNvSpPr>
          <p:nvPr>
            <p:ph type="ctrTitle"/>
          </p:nvPr>
        </p:nvSpPr>
        <p:spPr>
          <a:xfrm>
            <a:off x="1117600" y="1443038"/>
            <a:ext cx="9448800" cy="1600200"/>
          </a:xfrm>
          <a:prstGeom prst="rect">
            <a:avLst/>
          </a:prstGeom>
        </p:spPr>
        <p:txBody>
          <a:bodyPr anchor="ctr"/>
          <a:lstStyle>
            <a:lvl1pPr>
              <a:defRPr>
                <a:latin typeface="+mn-lt"/>
              </a:defRPr>
            </a:lvl1pPr>
          </a:lstStyle>
          <a:p>
            <a:r>
              <a:rPr lang="en-US"/>
              <a:t>Click to edit Master title style</a:t>
            </a:r>
            <a:endParaRPr lang="en-US" dirty="0"/>
          </a:p>
        </p:txBody>
      </p:sp>
      <p:sp>
        <p:nvSpPr>
          <p:cNvPr id="10" name="Rectangle 3"/>
          <p:cNvSpPr>
            <a:spLocks noGrp="1" noChangeArrowheads="1"/>
          </p:cNvSpPr>
          <p:nvPr>
            <p:ph type="dt" sz="half" idx="10"/>
          </p:nvPr>
        </p:nvSpPr>
        <p:spPr>
          <a:xfrm>
            <a:off x="914400" y="6248400"/>
            <a:ext cx="2540000" cy="457200"/>
          </a:xfrm>
          <a:prstGeom prst="rect">
            <a:avLst/>
          </a:prstGeom>
        </p:spPr>
        <p:txBody>
          <a:bodyPr/>
          <a:lstStyle>
            <a:lvl1pPr>
              <a:defRPr/>
            </a:lvl1pPr>
          </a:lstStyle>
          <a:p>
            <a:pPr>
              <a:defRPr/>
            </a:pPr>
            <a:fld id="{41FC2745-A359-4881-B20B-19A6FA8BDD7C}" type="datetime1">
              <a:rPr lang="en-US" smtClean="0"/>
              <a:pPr>
                <a:defRPr/>
              </a:pPr>
              <a:t>7/28/23</a:t>
            </a:fld>
            <a:endParaRPr lang="en-US"/>
          </a:p>
        </p:txBody>
      </p:sp>
      <p:sp>
        <p:nvSpPr>
          <p:cNvPr id="11" name="Rectangle 4"/>
          <p:cNvSpPr>
            <a:spLocks noGrp="1" noChangeArrowheads="1"/>
          </p:cNvSpPr>
          <p:nvPr>
            <p:ph type="ftr" sz="quarter" idx="11"/>
          </p:nvPr>
        </p:nvSpPr>
        <p:spPr>
          <a:xfrm>
            <a:off x="4165600" y="6248400"/>
            <a:ext cx="3860800" cy="457200"/>
          </a:xfrm>
          <a:prstGeom prst="rect">
            <a:avLst/>
          </a:prstGeom>
        </p:spPr>
        <p:txBody>
          <a:bodyPr/>
          <a:lstStyle>
            <a:lvl1pPr>
              <a:defRPr/>
            </a:lvl1pPr>
          </a:lstStyle>
          <a:p>
            <a:pPr>
              <a:defRPr/>
            </a:pPr>
            <a:endParaRPr lang="en-US"/>
          </a:p>
        </p:txBody>
      </p:sp>
      <p:sp>
        <p:nvSpPr>
          <p:cNvPr id="12" name="Rectangle 5"/>
          <p:cNvSpPr>
            <a:spLocks noGrp="1" noChangeArrowheads="1"/>
          </p:cNvSpPr>
          <p:nvPr>
            <p:ph type="sldNum" sz="quarter" idx="12"/>
          </p:nvPr>
        </p:nvSpPr>
        <p:spPr>
          <a:xfrm>
            <a:off x="8737600" y="6248400"/>
            <a:ext cx="2540000" cy="457200"/>
          </a:xfrm>
          <a:prstGeom prst="rect">
            <a:avLst/>
          </a:prstGeom>
        </p:spPr>
        <p:txBody>
          <a:bodyPr/>
          <a:lstStyle>
            <a:lvl1pPr>
              <a:defRPr/>
            </a:lvl1pPr>
          </a:lstStyle>
          <a:p>
            <a:pPr>
              <a:defRPr/>
            </a:pPr>
            <a:fld id="{38724597-A3BA-47A1-91CE-B9CABF2133A3}" type="slidenum">
              <a:rPr lang="en-US" smtClean="0"/>
              <a:pPr>
                <a:defRPr/>
              </a:pPr>
              <a:t>‹#›</a:t>
            </a:fld>
            <a:endParaRPr lang="en-US"/>
          </a:p>
        </p:txBody>
      </p:sp>
    </p:spTree>
    <p:extLst>
      <p:ext uri="{BB962C8B-B14F-4D97-AF65-F5344CB8AC3E}">
        <p14:creationId xmlns:p14="http://schemas.microsoft.com/office/powerpoint/2010/main" val="25990059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with Quote">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1" i="0" kern="1200" baseline="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ingle Verse - explanation then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863600" y="1744981"/>
            <a:ext cx="10363200" cy="1844041"/>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863600" y="43434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hree Verses on single slide">
    <p:spTree>
      <p:nvGrpSpPr>
        <p:cNvPr id="1" name=""/>
        <p:cNvGrpSpPr/>
        <p:nvPr/>
      </p:nvGrpSpPr>
      <p:grpSpPr>
        <a:xfrm>
          <a:off x="0" y="0"/>
          <a:ext cx="0" cy="0"/>
          <a:chOff x="0" y="0"/>
          <a:chExt cx="0" cy="0"/>
        </a:xfrm>
      </p:grpSpPr>
      <p:sp>
        <p:nvSpPr>
          <p:cNvPr id="3" name="Content Placeholder 5"/>
          <p:cNvSpPr>
            <a:spLocks noGrp="1"/>
          </p:cNvSpPr>
          <p:nvPr>
            <p:ph sz="quarter" idx="10"/>
          </p:nvPr>
        </p:nvSpPr>
        <p:spPr>
          <a:xfrm>
            <a:off x="914400" y="685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200" b="0" i="1">
                <a:solidFill>
                  <a:srgbClr val="FFFF99"/>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
        <p:nvSpPr>
          <p:cNvPr id="5" name="Content Placeholder 5"/>
          <p:cNvSpPr>
            <a:spLocks noGrp="1"/>
          </p:cNvSpPr>
          <p:nvPr>
            <p:ph sz="quarter" idx="13"/>
          </p:nvPr>
        </p:nvSpPr>
        <p:spPr>
          <a:xfrm>
            <a:off x="914400" y="2590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200" b="0" i="1">
                <a:solidFill>
                  <a:srgbClr val="FFFF99"/>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
        <p:nvSpPr>
          <p:cNvPr id="8" name="Content Placeholder 5"/>
          <p:cNvSpPr>
            <a:spLocks noGrp="1"/>
          </p:cNvSpPr>
          <p:nvPr>
            <p:ph sz="quarter" idx="15"/>
          </p:nvPr>
        </p:nvSpPr>
        <p:spPr>
          <a:xfrm>
            <a:off x="914400" y="4495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200" b="0" i="1">
                <a:solidFill>
                  <a:srgbClr val="FFFF99"/>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Tree>
    <p:extLst>
      <p:ext uri="{BB962C8B-B14F-4D97-AF65-F5344CB8AC3E}">
        <p14:creationId xmlns:p14="http://schemas.microsoft.com/office/powerpoint/2010/main" val="40231503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800" b="1" i="0">
                <a:solidFill>
                  <a:srgbClr val="F8F8F8"/>
                </a:solidFill>
                <a:latin typeface="+mn-lt"/>
              </a:defRPr>
            </a:lvl1pPr>
          </a:lstStyle>
          <a:p>
            <a:pPr lvl="0"/>
            <a:r>
              <a:rPr lang="en-US" dirty="0"/>
              <a:t>Click to edit Master title style</a:t>
            </a:r>
          </a:p>
        </p:txBody>
      </p:sp>
      <p:sp>
        <p:nvSpPr>
          <p:cNvPr id="10" name="Text Placeholder 9"/>
          <p:cNvSpPr>
            <a:spLocks noGrp="1"/>
          </p:cNvSpPr>
          <p:nvPr>
            <p:ph type="body" sz="quarter" idx="11"/>
          </p:nvPr>
        </p:nvSpPr>
        <p:spPr>
          <a:xfrm>
            <a:off x="914400" y="3429000"/>
            <a:ext cx="10363200" cy="2438400"/>
          </a:xfrm>
          <a:prstGeom prst="rect">
            <a:avLst/>
          </a:prstGeom>
          <a:ln w="28575">
            <a:noFill/>
          </a:ln>
        </p:spPr>
        <p:txBody>
          <a:bodyPr lIns="274320" tIns="182880" rIns="274320" bIns="182880" anchor="ctr" anchorCtr="0"/>
          <a:lstStyle>
            <a:lvl1pPr marL="0" indent="0" defTabSz="914400">
              <a:buNone/>
              <a:tabLst>
                <a:tab pos="58738" algn="l"/>
              </a:tabLst>
              <a:defRPr sz="2400">
                <a:solidFill>
                  <a:srgbClr val="43332D"/>
                </a:solidFill>
                <a:latin typeface="+mn-lt"/>
              </a:defRPr>
            </a:lvl1pPr>
            <a:lvl2pPr marL="171450" indent="-457200">
              <a:buFont typeface="Wingdings" pitchFamily="2" charset="2"/>
              <a:buChar char="§"/>
              <a:defRPr sz="2400">
                <a:solidFill>
                  <a:srgbClr val="43332D"/>
                </a:solidFill>
                <a:latin typeface="+mn-lt"/>
              </a:defRPr>
            </a:lvl2pPr>
            <a:lvl3pPr marL="1371600" indent="-457200">
              <a:buFont typeface="Arial" pitchFamily="34" charset="0"/>
              <a:buChar char="•"/>
              <a:defRPr sz="2400">
                <a:solidFill>
                  <a:srgbClr val="43332D"/>
                </a:solidFill>
                <a:latin typeface="Trebuchet MS" pitchFamily="34" charset="0"/>
              </a:defRPr>
            </a:lvl3pPr>
            <a:lvl4pPr marL="1828800" indent="-457200">
              <a:buFont typeface="Wingdings" pitchFamily="2" charset="2"/>
              <a:buChar char="§"/>
              <a:defRPr sz="2400">
                <a:solidFill>
                  <a:srgbClr val="43332D"/>
                </a:solidFill>
                <a:latin typeface="Trebuchet MS" pitchFamily="34" charset="0"/>
              </a:defRPr>
            </a:lvl4pPr>
            <a:lvl5pPr marL="2286000" indent="-457200">
              <a:buFont typeface="Arial" pitchFamily="34" charset="0"/>
              <a:buChar char="•"/>
              <a:defRPr sz="2400">
                <a:solidFill>
                  <a:srgbClr val="43332D"/>
                </a:solidFill>
                <a:latin typeface="Trebuchet MS" pitchFamily="34" charset="0"/>
              </a:defRPr>
            </a:lvl5pPr>
          </a:lstStyle>
          <a:p>
            <a:pPr lvl="0"/>
            <a:endParaRPr lang="en-US" dirty="0"/>
          </a:p>
          <a:p>
            <a:pPr lvl="1"/>
            <a:endParaRPr lang="en-US" dirty="0"/>
          </a:p>
          <a:p>
            <a:pPr lvl="1"/>
            <a:r>
              <a:rPr lang="en-US" dirty="0"/>
              <a:t>Second level </a:t>
            </a:r>
          </a:p>
        </p:txBody>
      </p:sp>
      <p:sp>
        <p:nvSpPr>
          <p:cNvPr id="9" name="Text Placeholder 8"/>
          <p:cNvSpPr>
            <a:spLocks noGrp="1"/>
          </p:cNvSpPr>
          <p:nvPr>
            <p:ph type="body" sz="quarter" idx="12"/>
          </p:nvPr>
        </p:nvSpPr>
        <p:spPr>
          <a:xfrm>
            <a:off x="1117600" y="3505200"/>
            <a:ext cx="7315200" cy="381000"/>
          </a:xfrm>
          <a:prstGeom prst="rect">
            <a:avLst/>
          </a:prstGeom>
        </p:spPr>
        <p:txBody>
          <a:bodyPr/>
          <a:lstStyle>
            <a:lvl1pPr>
              <a:buNone/>
              <a:defRPr sz="2400" b="1">
                <a:solidFill>
                  <a:srgbClr val="43332D"/>
                </a:solidFill>
                <a:latin typeface="+mn-lt"/>
              </a:defRPr>
            </a:lvl1pPr>
            <a:lvl2pPr>
              <a:buNone/>
              <a:defRPr sz="2600" b="1">
                <a:solidFill>
                  <a:srgbClr val="FFFF99"/>
                </a:solidFill>
                <a:latin typeface="Georgia" pitchFamily="18" charset="0"/>
              </a:defRPr>
            </a:lvl2pPr>
            <a:lvl3pPr>
              <a:buNone/>
              <a:defRPr sz="2600" b="1">
                <a:latin typeface="Georgia" pitchFamily="18" charset="0"/>
              </a:defRPr>
            </a:lvl3pPr>
            <a:lvl4pPr>
              <a:buNone/>
              <a:defRPr sz="2600" b="1">
                <a:solidFill>
                  <a:srgbClr val="FFFF99"/>
                </a:solidFill>
                <a:latin typeface="Georgia" pitchFamily="18" charset="0"/>
              </a:defRPr>
            </a:lvl4pPr>
            <a:lvl5pPr>
              <a:buNone/>
              <a:defRPr sz="2600" b="1">
                <a:latin typeface="Georgia" pitchFamily="18" charset="0"/>
              </a:defRPr>
            </a:lvl5pPr>
          </a:lstStyle>
          <a:p>
            <a:pPr lvl="0"/>
            <a:r>
              <a:rPr lang="en-US" dirty="0"/>
              <a:t>Click to edit Master text styles</a:t>
            </a:r>
          </a:p>
        </p:txBody>
      </p:sp>
    </p:spTree>
    <p:extLst>
      <p:ext uri="{BB962C8B-B14F-4D97-AF65-F5344CB8AC3E}">
        <p14:creationId xmlns:p14="http://schemas.microsoft.com/office/powerpoint/2010/main" val="400123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2">
            <p:tnLst>
              <p:par>
                <p:cTn presetID="1"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 lvl="1">
            <p:tnLst>
              <p:par>
                <p:cTn presetID="1"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9" grpId="0" build="p">
        <p:tmplLst>
          <p:tmpl lvl="1">
            <p:tnLst>
              <p:par>
                <p:cTn presetID="1" presetClass="entr" presetSubtype="0" fill="hold" nodeType="clickEffect">
                  <p:stCondLst>
                    <p:cond delay="0"/>
                  </p:stCondLst>
                  <p:childTnLst>
                    <p:set>
                      <p:cBhvr>
                        <p:cTn dur="1" fill="hold">
                          <p:stCondLst>
                            <p:cond delay="0"/>
                          </p:stCondLst>
                        </p:cTn>
                        <p:tgtEl>
                          <p:spTgt spid="9"/>
                        </p:tgtEl>
                        <p:attrNameLst>
                          <p:attrName>style.visibility</p:attrName>
                        </p:attrNameLst>
                      </p:cBhvr>
                      <p:to>
                        <p:strVal val="visible"/>
                      </p:to>
                    </p:set>
                  </p:childTnLst>
                </p:cTn>
              </p:par>
            </p:tnLst>
          </p:tmpl>
        </p:tmplLst>
      </p:bldP>
    </p:bld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Single Verse - explanation then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800" b="1" i="0">
                <a:solidFill>
                  <a:schemeClr val="tx1"/>
                </a:solidFill>
                <a:latin typeface="+mn-lt"/>
              </a:defRPr>
            </a:lvl1pPr>
          </a:lstStyle>
          <a:p>
            <a:pPr lvl="0"/>
            <a:r>
              <a:rPr lang="en-US" dirty="0"/>
              <a:t>Click to edit Master title style</a:t>
            </a:r>
          </a:p>
        </p:txBody>
      </p:sp>
      <p:sp>
        <p:nvSpPr>
          <p:cNvPr id="9" name="Text Placeholder 8"/>
          <p:cNvSpPr>
            <a:spLocks noGrp="1"/>
          </p:cNvSpPr>
          <p:nvPr>
            <p:ph type="body" sz="quarter" idx="12"/>
          </p:nvPr>
        </p:nvSpPr>
        <p:spPr>
          <a:xfrm>
            <a:off x="1016000" y="1447800"/>
            <a:ext cx="7416800" cy="381000"/>
          </a:xfrm>
          <a:prstGeom prst="rect">
            <a:avLst/>
          </a:prstGeom>
        </p:spPr>
        <p:txBody>
          <a:bodyPr/>
          <a:lstStyle>
            <a:lvl1pPr>
              <a:buNone/>
              <a:defRPr sz="2400" b="1">
                <a:solidFill>
                  <a:srgbClr val="43332D"/>
                </a:solidFill>
                <a:latin typeface="+mn-lt"/>
              </a:defRPr>
            </a:lvl1pPr>
            <a:lvl2pPr>
              <a:buNone/>
              <a:defRPr sz="2400" b="1">
                <a:solidFill>
                  <a:srgbClr val="43332D"/>
                </a:solidFill>
                <a:latin typeface="+mn-lt"/>
              </a:defRPr>
            </a:lvl2pPr>
            <a:lvl3pPr>
              <a:buNone/>
              <a:defRPr sz="2400" b="1">
                <a:solidFill>
                  <a:srgbClr val="43332D"/>
                </a:solidFill>
                <a:latin typeface="+mn-lt"/>
              </a:defRPr>
            </a:lvl3pPr>
            <a:lvl4pPr>
              <a:buNone/>
              <a:defRPr sz="2400" b="1">
                <a:solidFill>
                  <a:srgbClr val="43332D"/>
                </a:solidFill>
                <a:latin typeface="+mn-lt"/>
              </a:defRPr>
            </a:lvl4pPr>
            <a:lvl5pPr>
              <a:buNone/>
              <a:defRPr sz="2400" b="1">
                <a:solidFill>
                  <a:srgbClr val="43332D"/>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609325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ingle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10" name="Text Placeholder 9"/>
          <p:cNvSpPr>
            <a:spLocks noGrp="1"/>
          </p:cNvSpPr>
          <p:nvPr>
            <p:ph type="body" sz="quarter" idx="11"/>
          </p:nvPr>
        </p:nvSpPr>
        <p:spPr>
          <a:xfrm>
            <a:off x="914400" y="3429000"/>
            <a:ext cx="10363200" cy="2438400"/>
          </a:xfrm>
          <a:prstGeom prst="rect">
            <a:avLst/>
          </a:prstGeom>
          <a:ln w="28575">
            <a:noFill/>
          </a:ln>
        </p:spPr>
        <p:txBody>
          <a:bodyPr lIns="274320" tIns="182880" rIns="274320" bIns="182880" anchor="ctr" anchorCtr="0"/>
          <a:lstStyle>
            <a:lvl1pPr marL="0" indent="0" defTabSz="914400">
              <a:buNone/>
              <a:tabLst>
                <a:tab pos="58738" algn="l"/>
              </a:tabLst>
              <a:defRPr sz="2600">
                <a:solidFill>
                  <a:schemeClr val="tx1"/>
                </a:solidFill>
                <a:latin typeface="Trebuchet MS" pitchFamily="34" charset="0"/>
              </a:defRPr>
            </a:lvl1pPr>
            <a:lvl2pPr marL="171450" indent="-457200">
              <a:buFont typeface="Wingdings" pitchFamily="2" charset="2"/>
              <a:buChar char="§"/>
              <a:defRPr sz="2800">
                <a:solidFill>
                  <a:srgbClr val="FFFF99"/>
                </a:solidFill>
                <a:latin typeface="Trebuchet MS" pitchFamily="34" charset="0"/>
              </a:defRPr>
            </a:lvl2pPr>
            <a:lvl3pPr marL="1371600" indent="-457200">
              <a:buFont typeface="Arial" pitchFamily="34" charset="0"/>
              <a:buChar char="•"/>
              <a:defRPr sz="2800">
                <a:solidFill>
                  <a:srgbClr val="F8F8F8"/>
                </a:solidFill>
                <a:latin typeface="Trebuchet MS" pitchFamily="34" charset="0"/>
              </a:defRPr>
            </a:lvl3pPr>
            <a:lvl4pPr marL="1828800" indent="-457200">
              <a:buFont typeface="Wingdings" pitchFamily="2" charset="2"/>
              <a:buChar char="§"/>
              <a:defRPr sz="2800">
                <a:solidFill>
                  <a:srgbClr val="FFFF99"/>
                </a:solidFill>
                <a:latin typeface="Trebuchet MS" pitchFamily="34" charset="0"/>
              </a:defRPr>
            </a:lvl4pPr>
            <a:lvl5pPr marL="2286000" indent="-457200">
              <a:buFont typeface="Arial" pitchFamily="34" charset="0"/>
              <a:buChar char="•"/>
              <a:defRPr sz="2800">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2"/>
          </p:nvPr>
        </p:nvSpPr>
        <p:spPr>
          <a:xfrm>
            <a:off x="1117600" y="3505200"/>
            <a:ext cx="7315200" cy="381000"/>
          </a:xfrm>
          <a:prstGeom prst="rect">
            <a:avLst/>
          </a:prstGeom>
        </p:spPr>
        <p:txBody>
          <a:bodyPr/>
          <a:lstStyle>
            <a:lvl1pPr>
              <a:buNone/>
              <a:defRPr sz="2600" b="1">
                <a:latin typeface="Georgia" pitchFamily="18" charset="0"/>
              </a:defRPr>
            </a:lvl1pPr>
            <a:lvl2pPr>
              <a:buNone/>
              <a:defRPr sz="2600" b="1">
                <a:solidFill>
                  <a:srgbClr val="FFFF99"/>
                </a:solidFill>
                <a:latin typeface="Georgia" pitchFamily="18" charset="0"/>
              </a:defRPr>
            </a:lvl2pPr>
            <a:lvl3pPr>
              <a:buNone/>
              <a:defRPr sz="2600" b="1">
                <a:latin typeface="Georgia" pitchFamily="18" charset="0"/>
              </a:defRPr>
            </a:lvl3pPr>
            <a:lvl4pPr>
              <a:buNone/>
              <a:defRPr sz="2600" b="1">
                <a:solidFill>
                  <a:srgbClr val="FFFF99"/>
                </a:solidFill>
                <a:latin typeface="Georgia" pitchFamily="18" charset="0"/>
              </a:defRPr>
            </a:lvl4pPr>
            <a:lvl5pPr>
              <a:buNone/>
              <a:defRPr sz="2600" b="1">
                <a:latin typeface="Georgia" pitchFamily="18"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ingle Verse - explanation then verse">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4114800"/>
            <a:ext cx="10363200" cy="1676400"/>
          </a:xfrm>
          <a:prstGeom prst="rect">
            <a:avLst/>
          </a:prstGeom>
          <a:ln w="28575">
            <a:solidFill>
              <a:schemeClr val="tx1"/>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10" name="Text Placeholder 9"/>
          <p:cNvSpPr>
            <a:spLocks noGrp="1"/>
          </p:cNvSpPr>
          <p:nvPr>
            <p:ph type="body" sz="quarter" idx="11"/>
          </p:nvPr>
        </p:nvSpPr>
        <p:spPr>
          <a:xfrm>
            <a:off x="914400" y="1371600"/>
            <a:ext cx="10363200" cy="2438400"/>
          </a:xfrm>
          <a:prstGeom prst="rect">
            <a:avLst/>
          </a:prstGeom>
          <a:ln w="28575">
            <a:noFill/>
          </a:ln>
        </p:spPr>
        <p:txBody>
          <a:bodyPr lIns="274320" tIns="182880" rIns="274320" bIns="182880" anchor="ctr" anchorCtr="1"/>
          <a:lstStyle>
            <a:lvl1pPr marL="0" indent="0" defTabSz="914400">
              <a:buNone/>
              <a:tabLst>
                <a:tab pos="58738" algn="l"/>
              </a:tabLst>
              <a:defRPr sz="2600">
                <a:solidFill>
                  <a:schemeClr val="tx1"/>
                </a:solidFill>
                <a:latin typeface="Trebuchet MS" pitchFamily="34" charset="0"/>
              </a:defRPr>
            </a:lvl1pPr>
            <a:lvl2pPr>
              <a:buNone/>
              <a:defRPr sz="2800">
                <a:solidFill>
                  <a:schemeClr val="accent2"/>
                </a:solidFill>
                <a:latin typeface="Trebuchet MS" pitchFamily="34" charset="0"/>
              </a:defRPr>
            </a:lvl2pPr>
            <a:lvl3pPr>
              <a:buNone/>
              <a:defRPr sz="2800">
                <a:solidFill>
                  <a:schemeClr val="accent2"/>
                </a:solidFill>
                <a:latin typeface="Trebuchet MS" pitchFamily="34" charset="0"/>
              </a:defRPr>
            </a:lvl3pPr>
            <a:lvl4pPr>
              <a:buNone/>
              <a:defRPr sz="2800">
                <a:solidFill>
                  <a:schemeClr val="accent2"/>
                </a:solidFill>
                <a:latin typeface="Trebuchet MS" pitchFamily="34" charset="0"/>
              </a:defRPr>
            </a:lvl4pPr>
            <a:lvl5pPr>
              <a:buNone/>
              <a:defRPr sz="2800">
                <a:solidFill>
                  <a:schemeClr val="accent2"/>
                </a:solidFill>
                <a:latin typeface="Trebuchet MS" pitchFamily="34" charset="0"/>
              </a:defRPr>
            </a:lvl5pPr>
          </a:lstStyle>
          <a:p>
            <a:pPr lvl="0"/>
            <a:r>
              <a:rPr lang="en-US"/>
              <a:t>Click to edit Master text styles</a:t>
            </a:r>
          </a:p>
        </p:txBody>
      </p:sp>
      <p:sp>
        <p:nvSpPr>
          <p:cNvPr id="9" name="Text Placeholder 8"/>
          <p:cNvSpPr>
            <a:spLocks noGrp="1"/>
          </p:cNvSpPr>
          <p:nvPr>
            <p:ph type="body" sz="quarter" idx="12"/>
          </p:nvPr>
        </p:nvSpPr>
        <p:spPr>
          <a:xfrm>
            <a:off x="1016000" y="1447800"/>
            <a:ext cx="7416800" cy="381000"/>
          </a:xfrm>
          <a:prstGeom prst="rect">
            <a:avLst/>
          </a:prstGeom>
        </p:spPr>
        <p:txBody>
          <a:bodyPr/>
          <a:lstStyle>
            <a:lvl1pPr>
              <a:buNone/>
              <a:defRPr sz="2600" b="1">
                <a:latin typeface="Georgia" pitchFamily="18" charset="0"/>
              </a:defRPr>
            </a:lvl1pPr>
            <a:lvl2pPr>
              <a:buNone/>
              <a:defRPr sz="2600" b="1">
                <a:solidFill>
                  <a:srgbClr val="FFFF99"/>
                </a:solidFill>
                <a:latin typeface="Georgia" pitchFamily="18" charset="0"/>
              </a:defRPr>
            </a:lvl2pPr>
            <a:lvl3pPr>
              <a:buNone/>
              <a:defRPr sz="2600" b="1">
                <a:latin typeface="Georgia" pitchFamily="18" charset="0"/>
              </a:defRPr>
            </a:lvl3pPr>
            <a:lvl4pPr>
              <a:buNone/>
              <a:defRPr sz="2600" b="1">
                <a:solidFill>
                  <a:srgbClr val="FFFF99"/>
                </a:solidFill>
                <a:latin typeface="Georgia" pitchFamily="18" charset="0"/>
              </a:defRPr>
            </a:lvl4pPr>
            <a:lvl5pPr>
              <a:buNone/>
              <a:defRPr sz="2600" b="1">
                <a:latin typeface="Georgia"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Double boxed verses">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1"/>
          </p:nvPr>
        </p:nvSpPr>
        <p:spPr>
          <a:xfrm>
            <a:off x="914400" y="35052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Multiple Verse">
    <p:spTree>
      <p:nvGrpSpPr>
        <p:cNvPr id="1" name=""/>
        <p:cNvGrpSpPr/>
        <p:nvPr/>
      </p:nvGrpSpPr>
      <p:grpSpPr>
        <a:xfrm>
          <a:off x="0" y="0"/>
          <a:ext cx="0" cy="0"/>
          <a:chOff x="0" y="0"/>
          <a:chExt cx="0" cy="0"/>
        </a:xfrm>
      </p:grpSpPr>
      <p:sp>
        <p:nvSpPr>
          <p:cNvPr id="5" name="Content Placeholder 5"/>
          <p:cNvSpPr>
            <a:spLocks noGrp="1"/>
          </p:cNvSpPr>
          <p:nvPr>
            <p:ph sz="quarter" idx="11"/>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Verse with multiple verses">
    <p:spTree>
      <p:nvGrpSpPr>
        <p:cNvPr id="1" name=""/>
        <p:cNvGrpSpPr/>
        <p:nvPr/>
      </p:nvGrpSpPr>
      <p:grpSpPr>
        <a:xfrm>
          <a:off x="0" y="0"/>
          <a:ext cx="0" cy="0"/>
          <a:chOff x="0" y="0"/>
          <a:chExt cx="0" cy="0"/>
        </a:xfrm>
      </p:grpSpPr>
      <p:sp>
        <p:nvSpPr>
          <p:cNvPr id="3" name="Title 3"/>
          <p:cNvSpPr txBox="1">
            <a:spLocks/>
          </p:cNvSpPr>
          <p:nvPr userDrawn="1"/>
        </p:nvSpPr>
        <p:spPr>
          <a:xfrm>
            <a:off x="609600" y="490538"/>
            <a:ext cx="8940800" cy="457200"/>
          </a:xfrm>
          <a:prstGeom prst="rect">
            <a:avLst/>
          </a:prstGeom>
        </p:spPr>
        <p:txBody>
          <a:bodyPr anchor="ctr">
            <a:noAutofit/>
          </a:bodyPr>
          <a:lstStyle>
            <a:lvl1pPr algn="l">
              <a:defRPr sz="3600" b="0" i="0">
                <a:solidFill>
                  <a:srgbClr val="FFFFFF"/>
                </a:solidFill>
                <a:latin typeface="Georgia" pitchFamily="18" charset="0"/>
              </a:defRPr>
            </a:lvl1pPr>
          </a:lstStyle>
          <a:p>
            <a:pPr>
              <a:defRPr/>
            </a:pPr>
            <a:r>
              <a:rPr lang="en-US" sz="2600" b="1" kern="0" dirty="0">
                <a:solidFill>
                  <a:srgbClr val="FFFF99"/>
                </a:solidFill>
                <a:ea typeface="+mj-ea"/>
                <a:cs typeface="+mj-cs"/>
              </a:rPr>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800" b="1" i="0" kern="1200" baseline="0">
                <a:solidFill>
                  <a:schemeClr val="tx1"/>
                </a:solidFill>
                <a:latin typeface="+mn-lt"/>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400" b="0">
                <a:solidFill>
                  <a:srgbClr val="333333"/>
                </a:solidFill>
                <a:latin typeface="+mn-lt"/>
                <a:cs typeface="Times New Roman" pitchFamily="18" charset="0"/>
              </a:defRPr>
            </a:lvl1pPr>
            <a:lvl2pPr algn="l">
              <a:lnSpc>
                <a:spcPct val="100000"/>
              </a:lnSpc>
              <a:spcBef>
                <a:spcPts val="0"/>
              </a:spcBef>
              <a:spcAft>
                <a:spcPts val="1200"/>
              </a:spcAft>
              <a:buClrTx/>
              <a:buFont typeface="Wingdings" pitchFamily="2" charset="2"/>
              <a:buChar char="§"/>
              <a:defRPr sz="2400">
                <a:solidFill>
                  <a:srgbClr val="333333"/>
                </a:solidFill>
                <a:latin typeface="+mn-lt"/>
              </a:defRPr>
            </a:lvl2pPr>
            <a:lvl3pPr algn="l">
              <a:lnSpc>
                <a:spcPct val="100000"/>
              </a:lnSpc>
              <a:spcBef>
                <a:spcPts val="0"/>
              </a:spcBef>
              <a:spcAft>
                <a:spcPts val="1200"/>
              </a:spcAft>
              <a:buClrTx/>
              <a:defRPr sz="2400">
                <a:solidFill>
                  <a:srgbClr val="333333"/>
                </a:solidFill>
                <a:latin typeface="+mn-lt"/>
              </a:defRPr>
            </a:lvl3pPr>
            <a:lvl4pPr algn="l">
              <a:lnSpc>
                <a:spcPct val="100000"/>
              </a:lnSpc>
              <a:spcBef>
                <a:spcPts val="0"/>
              </a:spcBef>
              <a:spcAft>
                <a:spcPts val="1200"/>
              </a:spcAft>
              <a:buClrTx/>
              <a:buFont typeface="Wingdings" pitchFamily="2" charset="2"/>
              <a:buChar char="§"/>
              <a:defRPr sz="2400">
                <a:solidFill>
                  <a:srgbClr val="333333"/>
                </a:solidFill>
                <a:latin typeface="+mn-lt"/>
              </a:defRPr>
            </a:lvl4pPr>
            <a:lvl5pPr algn="l">
              <a:lnSpc>
                <a:spcPct val="100000"/>
              </a:lnSpc>
              <a:spcBef>
                <a:spcPts val="0"/>
              </a:spcBef>
              <a:spcAft>
                <a:spcPts val="1200"/>
              </a:spcAft>
              <a:buClrTx/>
              <a:buFont typeface="Arial" pitchFamily="34" charset="0"/>
              <a:buChar char="•"/>
              <a:defRPr sz="2400">
                <a:solidFill>
                  <a:srgbClr val="333333"/>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le with Quote">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1" i="0" kern="1200" baseline="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7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1" i="0">
                <a:solidFill>
                  <a:srgbClr val="FFFF99"/>
                </a:solidFill>
                <a:latin typeface="Georgia" pitchFamily="18" charset="0"/>
              </a:defRPr>
            </a:lvl1pPr>
          </a:lstStyle>
          <a:p>
            <a:pPr lvl="0"/>
            <a:r>
              <a:rPr lang="en-US"/>
              <a:t>Click to edit Master title style</a:t>
            </a:r>
            <a:endParaRPr lang="en-US" dirty="0"/>
          </a:p>
        </p:txBody>
      </p:sp>
      <p:sp>
        <p:nvSpPr>
          <p:cNvPr id="6" name="Content Placeholder 5"/>
          <p:cNvSpPr>
            <a:spLocks noGrp="1"/>
          </p:cNvSpPr>
          <p:nvPr>
            <p:ph sz="quarter" idx="10"/>
          </p:nvPr>
        </p:nvSpPr>
        <p:spPr>
          <a:xfrm>
            <a:off x="914400" y="15240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7" name="Content Placeholder 5"/>
          <p:cNvSpPr>
            <a:spLocks noGrp="1"/>
          </p:cNvSpPr>
          <p:nvPr>
            <p:ph sz="quarter" idx="11"/>
          </p:nvPr>
        </p:nvSpPr>
        <p:spPr>
          <a:xfrm>
            <a:off x="914400" y="3886200"/>
            <a:ext cx="10363200" cy="2438400"/>
          </a:xfrm>
          <a:prstGeom prst="rect">
            <a:avLst/>
          </a:prstGeom>
          <a:ln w="28575">
            <a:no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400" b="0">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FFFF99"/>
                </a:solidFill>
                <a:latin typeface="Trebuchet MS" pitchFamily="34" charset="0"/>
              </a:defRPr>
            </a:lvl2pPr>
            <a:lvl3pPr algn="l">
              <a:lnSpc>
                <a:spcPct val="100000"/>
              </a:lnSpc>
              <a:spcBef>
                <a:spcPts val="0"/>
              </a:spcBef>
              <a:spcAft>
                <a:spcPts val="1200"/>
              </a:spcAft>
              <a:buClrTx/>
              <a:buNone/>
              <a:defRPr sz="2400">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400">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400">
                <a:solidFill>
                  <a:srgbClr val="F8F8F8"/>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86740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600" b="0">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a:solidFill>
                  <a:srgbClr val="FFFF99"/>
                </a:solidFill>
                <a:latin typeface="Trebuchet MS" pitchFamily="34" charset="0"/>
              </a:defRPr>
            </a:lvl2pPr>
            <a:lvl3pPr algn="l">
              <a:lnSpc>
                <a:spcPct val="100000"/>
              </a:lnSpc>
              <a:spcBef>
                <a:spcPts val="0"/>
              </a:spcBef>
              <a:spcAft>
                <a:spcPts val="1200"/>
              </a:spcAft>
              <a:buClrTx/>
              <a:buNone/>
              <a:defRPr sz="2600">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No Title with Quote">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711200" y="457200"/>
            <a:ext cx="10769600" cy="5867400"/>
          </a:xfrm>
          <a:prstGeom prst="rect">
            <a:avLst/>
          </a:prstGeom>
        </p:spPr>
        <p:txBody>
          <a:bodyPr wrap="square" lIns="274320" rIns="274320" anchor="ctr" anchorCtr="1">
            <a:normAutofit/>
          </a:bodyPr>
          <a:lstStyle>
            <a:lvl1pPr marL="0" indent="0" algn="l">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2pPr>
            <a:lvl3pPr algn="l">
              <a:lnSpc>
                <a:spcPct val="100000"/>
              </a:lnSpc>
              <a:spcBef>
                <a:spcPts val="0"/>
              </a:spcBef>
              <a:spcAft>
                <a:spcPts val="1200"/>
              </a:spcAft>
              <a:buClrTx/>
              <a:buNone/>
              <a:defRPr sz="2600" i="1">
                <a:solidFill>
                  <a:srgbClr val="F8F8F8"/>
                </a:solidFill>
                <a:latin typeface="Trebuchet MS" pitchFamily="34" charset="0"/>
              </a:defRPr>
            </a:lvl3pPr>
            <a:lvl4pPr algn="l">
              <a:lnSpc>
                <a:spcPct val="100000"/>
              </a:lnSpc>
              <a:spcBef>
                <a:spcPts val="0"/>
              </a:spcBef>
              <a:spcAft>
                <a:spcPts val="1200"/>
              </a:spcAft>
              <a:buClrTx/>
              <a:buFont typeface="Wingdings" pitchFamily="2" charset="2"/>
              <a:buNone/>
              <a:defRPr sz="2600" i="1">
                <a:solidFill>
                  <a:srgbClr val="FFFF99"/>
                </a:solidFill>
                <a:latin typeface="Trebuchet MS" pitchFamily="34" charset="0"/>
              </a:defRPr>
            </a:lvl4pPr>
            <a:lvl5pPr algn="l">
              <a:lnSpc>
                <a:spcPct val="100000"/>
              </a:lnSpc>
              <a:spcBef>
                <a:spcPts val="0"/>
              </a:spcBef>
              <a:spcAft>
                <a:spcPts val="1200"/>
              </a:spcAft>
              <a:buClrTx/>
              <a:buFont typeface="Arial" pitchFamily="34" charset="0"/>
              <a:buNone/>
              <a:defRPr sz="2600" i="1">
                <a:solidFill>
                  <a:srgbClr val="F8F8F8"/>
                </a:solidFill>
                <a:latin typeface="Trebuchet MS"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hree Verses on single slide">
    <p:spTree>
      <p:nvGrpSpPr>
        <p:cNvPr id="1" name=""/>
        <p:cNvGrpSpPr/>
        <p:nvPr/>
      </p:nvGrpSpPr>
      <p:grpSpPr>
        <a:xfrm>
          <a:off x="0" y="0"/>
          <a:ext cx="0" cy="0"/>
          <a:chOff x="0" y="0"/>
          <a:chExt cx="0" cy="0"/>
        </a:xfrm>
      </p:grpSpPr>
      <p:sp>
        <p:nvSpPr>
          <p:cNvPr id="3" name="Content Placeholder 5"/>
          <p:cNvSpPr>
            <a:spLocks noGrp="1"/>
          </p:cNvSpPr>
          <p:nvPr>
            <p:ph sz="quarter" idx="10"/>
          </p:nvPr>
        </p:nvSpPr>
        <p:spPr>
          <a:xfrm>
            <a:off x="914400" y="685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5" name="Content Placeholder 5"/>
          <p:cNvSpPr>
            <a:spLocks noGrp="1"/>
          </p:cNvSpPr>
          <p:nvPr>
            <p:ph sz="quarter" idx="13"/>
          </p:nvPr>
        </p:nvSpPr>
        <p:spPr>
          <a:xfrm>
            <a:off x="914400" y="2590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
        <p:nvSpPr>
          <p:cNvPr id="8" name="Content Placeholder 5"/>
          <p:cNvSpPr>
            <a:spLocks noGrp="1"/>
          </p:cNvSpPr>
          <p:nvPr>
            <p:ph sz="quarter" idx="15"/>
          </p:nvPr>
        </p:nvSpPr>
        <p:spPr>
          <a:xfrm>
            <a:off x="914400" y="4495800"/>
            <a:ext cx="10363200" cy="1676400"/>
          </a:xfrm>
          <a:prstGeom prst="rect">
            <a:avLst/>
          </a:prstGeom>
          <a:ln w="28575">
            <a:solidFill>
              <a:srgbClr val="F8F8F8"/>
            </a:solidFill>
          </a:ln>
        </p:spPr>
        <p:txBody>
          <a:bodyPr wrap="square" lIns="91440" tIns="91440" rIns="91440" bIns="91440" anchor="ctr" anchorCtr="1">
            <a:normAutofit/>
          </a:bodyPr>
          <a:lstStyle>
            <a:lvl1pPr marL="0" indent="0" algn="ctr">
              <a:lnSpc>
                <a:spcPct val="100000"/>
              </a:lnSpc>
              <a:spcBef>
                <a:spcPts val="0"/>
              </a:spcBef>
              <a:spcAft>
                <a:spcPts val="1200"/>
              </a:spcAft>
              <a:buClrTx/>
              <a:buNone/>
              <a:defRPr sz="2600" b="0" i="1">
                <a:solidFill>
                  <a:srgbClr val="F8F8F8"/>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42485" y="96839"/>
            <a:ext cx="9544049" cy="1412875"/>
          </a:xfrm>
          <a:prstGeom prst="rect">
            <a:avLst/>
          </a:prstGeom>
        </p:spPr>
        <p:txBody>
          <a:bodyPr/>
          <a:lstStyle>
            <a:lvl1pPr>
              <a:defRPr>
                <a:solidFill>
                  <a:srgbClr val="F8F8F8"/>
                </a:solidFill>
              </a:defRPr>
            </a:lvl1pPr>
          </a:lstStyle>
          <a:p>
            <a:r>
              <a:rPr lang="en-US"/>
              <a:t>Click to edit Master title style</a:t>
            </a:r>
            <a:endParaRPr lang="en-US" dirty="0"/>
          </a:p>
        </p:txBody>
      </p:sp>
      <p:sp>
        <p:nvSpPr>
          <p:cNvPr id="3" name="Content Placeholder 2"/>
          <p:cNvSpPr>
            <a:spLocks noGrp="1"/>
          </p:cNvSpPr>
          <p:nvPr>
            <p:ph idx="1"/>
          </p:nvPr>
        </p:nvSpPr>
        <p:spPr>
          <a:xfrm>
            <a:off x="1265768" y="1981200"/>
            <a:ext cx="10215033" cy="4114800"/>
          </a:xfrm>
          <a:prstGeom prst="rect">
            <a:avLst/>
          </a:prstGeom>
        </p:spPr>
        <p:txBody>
          <a:bodyPr/>
          <a:lstStyle>
            <a:lvl1pPr>
              <a:defRPr>
                <a:solidFill>
                  <a:srgbClr val="F8F8F8"/>
                </a:solidFill>
              </a:defRPr>
            </a:lvl1pPr>
            <a:lvl2pPr>
              <a:defRPr>
                <a:solidFill>
                  <a:srgbClr val="FFFF99"/>
                </a:solidFill>
              </a:defRPr>
            </a:lvl2pPr>
            <a:lvl3pPr>
              <a:defRPr>
                <a:solidFill>
                  <a:srgbClr val="F8F8F8"/>
                </a:solidFill>
              </a:defRPr>
            </a:lvl3pPr>
            <a:lvl4pPr>
              <a:defRPr>
                <a:solidFill>
                  <a:srgbClr val="FFFF99"/>
                </a:solidFill>
              </a:defRPr>
            </a:lvl4pPr>
            <a:lvl5pPr>
              <a:defRPr>
                <a:solidFill>
                  <a:srgbClr val="F8F8F8"/>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dt" sz="half" idx="10"/>
          </p:nvPr>
        </p:nvSpPr>
        <p:spPr>
          <a:xfrm>
            <a:off x="1261533" y="6248400"/>
            <a:ext cx="2540000" cy="457200"/>
          </a:xfrm>
          <a:prstGeom prst="rect">
            <a:avLst/>
          </a:prstGeom>
          <a:ln/>
        </p:spPr>
        <p:txBody>
          <a:bodyPr/>
          <a:lstStyle>
            <a:lvl1pPr>
              <a:defRPr/>
            </a:lvl1pPr>
          </a:lstStyle>
          <a:p>
            <a:pPr>
              <a:defRPr/>
            </a:pPr>
            <a:endParaRPr lang="en-US"/>
          </a:p>
        </p:txBody>
      </p:sp>
      <p:sp>
        <p:nvSpPr>
          <p:cNvPr id="5" name="Rectangle 7"/>
          <p:cNvSpPr>
            <a:spLocks noGrp="1" noChangeArrowheads="1"/>
          </p:cNvSpPr>
          <p:nvPr>
            <p:ph type="ftr" sz="quarter" idx="11"/>
          </p:nvPr>
        </p:nvSpPr>
        <p:spPr>
          <a:xfrm>
            <a:off x="4470400" y="6248400"/>
            <a:ext cx="3860800" cy="457200"/>
          </a:xfrm>
          <a:prstGeom prst="rect">
            <a:avLst/>
          </a:prstGeom>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xfrm>
            <a:off x="8940800" y="6248400"/>
            <a:ext cx="2540000" cy="457200"/>
          </a:xfrm>
          <a:prstGeom prst="rect">
            <a:avLst/>
          </a:prstGeom>
          <a:ln/>
        </p:spPr>
        <p:txBody>
          <a:bodyPr/>
          <a:lstStyle>
            <a:lvl1pPr>
              <a:defRPr/>
            </a:lvl1pPr>
          </a:lstStyle>
          <a:p>
            <a:pPr>
              <a:defRPr/>
            </a:pPr>
            <a:fld id="{CC8DE689-4F7D-44DA-B610-D32BB3B52B2F}"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940800" cy="762000"/>
          </a:xfrm>
          <a:prstGeom prst="rect">
            <a:avLst/>
          </a:prstGeom>
        </p:spPr>
        <p:txBody>
          <a:bodyPr anchor="ctr">
            <a:normAutofit/>
          </a:bodyPr>
          <a:lstStyle>
            <a:lvl1pPr algn="l">
              <a:defRPr sz="2600" b="0" i="0" kern="1200" baseline="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711200" y="1371600"/>
            <a:ext cx="10769600" cy="4953000"/>
          </a:xfrm>
          <a:prstGeom prst="rect">
            <a:avLst/>
          </a:prstGeom>
        </p:spPr>
        <p:txBody>
          <a:bodyPr wrap="square" anchor="t" anchorCtr="0">
            <a:normAutofit/>
          </a:bodyPr>
          <a:lstStyle>
            <a:lvl1pPr algn="l">
              <a:lnSpc>
                <a:spcPct val="100000"/>
              </a:lnSpc>
              <a:spcBef>
                <a:spcPts val="0"/>
              </a:spcBef>
              <a:spcAft>
                <a:spcPts val="1200"/>
              </a:spcAft>
              <a:buClrTx/>
              <a:defRPr sz="2200" b="0">
                <a:solidFill>
                  <a:srgbClr val="3D2F2A"/>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Char char="§"/>
              <a:defRPr sz="2200">
                <a:solidFill>
                  <a:srgbClr val="3B4C5F"/>
                </a:solidFill>
                <a:latin typeface="Trebuchet MS" pitchFamily="34" charset="0"/>
              </a:defRPr>
            </a:lvl2pPr>
            <a:lvl3pPr algn="l">
              <a:lnSpc>
                <a:spcPct val="100000"/>
              </a:lnSpc>
              <a:spcBef>
                <a:spcPts val="0"/>
              </a:spcBef>
              <a:spcAft>
                <a:spcPts val="1200"/>
              </a:spcAft>
              <a:buClrTx/>
              <a:defRPr sz="2200">
                <a:solidFill>
                  <a:srgbClr val="3D2F2A"/>
                </a:solidFill>
                <a:latin typeface="Trebuchet MS" pitchFamily="34" charset="0"/>
              </a:defRPr>
            </a:lvl3pPr>
            <a:lvl4pPr algn="l">
              <a:lnSpc>
                <a:spcPct val="100000"/>
              </a:lnSpc>
              <a:spcBef>
                <a:spcPts val="0"/>
              </a:spcBef>
              <a:spcAft>
                <a:spcPts val="1200"/>
              </a:spcAft>
              <a:buClrTx/>
              <a:buFont typeface="Wingdings" pitchFamily="2" charset="2"/>
              <a:buChar char="§"/>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Char char="•"/>
              <a:defRPr>
                <a:solidFill>
                  <a:srgbClr val="3D2F2A"/>
                </a:solidFill>
                <a:latin typeface="Trebuchet M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Single Verse with box explanation">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940800" cy="457201"/>
          </a:xfrm>
          <a:prstGeom prst="rect">
            <a:avLst/>
          </a:prstGeom>
        </p:spPr>
        <p:txBody>
          <a:bodyPr anchor="ctr">
            <a:noAutofit/>
          </a:bodyPr>
          <a:lstStyle>
            <a:lvl1pPr algn="l">
              <a:defRPr sz="2600" b="0" i="0">
                <a:solidFill>
                  <a:srgbClr val="FFFFFF"/>
                </a:solidFill>
                <a:latin typeface="Georgia" pitchFamily="18" charset="0"/>
              </a:defRPr>
            </a:lvl1pPr>
          </a:lstStyle>
          <a:p>
            <a:pPr lvl="0"/>
            <a:r>
              <a:rPr lang="en-US" dirty="0"/>
              <a:t>Click to edit Master title style</a:t>
            </a:r>
          </a:p>
        </p:txBody>
      </p:sp>
      <p:sp>
        <p:nvSpPr>
          <p:cNvPr id="6" name="Content Placeholder 5"/>
          <p:cNvSpPr>
            <a:spLocks noGrp="1"/>
          </p:cNvSpPr>
          <p:nvPr>
            <p:ph sz="quarter" idx="10"/>
          </p:nvPr>
        </p:nvSpPr>
        <p:spPr>
          <a:xfrm>
            <a:off x="914400" y="1524000"/>
            <a:ext cx="10363200" cy="1676400"/>
          </a:xfrm>
          <a:prstGeom prst="rect">
            <a:avLst/>
          </a:prstGeom>
          <a:ln w="28575">
            <a:solidFill>
              <a:schemeClr val="tx1"/>
            </a:solidFill>
          </a:ln>
        </p:spPr>
        <p:txBody>
          <a:bodyPr wrap="square" lIns="274320" tIns="91440" rIns="274320" bIns="91440" anchor="ctr" anchorCtr="1">
            <a:normAutofit/>
          </a:bodyPr>
          <a:lstStyle>
            <a:lvl1pPr marL="0" indent="0" algn="ctr">
              <a:lnSpc>
                <a:spcPct val="100000"/>
              </a:lnSpc>
              <a:spcBef>
                <a:spcPts val="0"/>
              </a:spcBef>
              <a:spcAft>
                <a:spcPts val="1200"/>
              </a:spcAft>
              <a:buClrTx/>
              <a:buNone/>
              <a:defRPr sz="2200" b="0" i="1">
                <a:solidFill>
                  <a:schemeClr val="accent2"/>
                </a:solidFill>
                <a:latin typeface="Trebuchet MS" pitchFamily="34" charset="0"/>
                <a:cs typeface="Times New Roman" pitchFamily="18" charset="0"/>
              </a:defRPr>
            </a:lvl1pPr>
            <a:lvl2pPr algn="l">
              <a:lnSpc>
                <a:spcPct val="100000"/>
              </a:lnSpc>
              <a:spcBef>
                <a:spcPts val="0"/>
              </a:spcBef>
              <a:spcAft>
                <a:spcPts val="1200"/>
              </a:spcAft>
              <a:buClrTx/>
              <a:buFont typeface="Wingdings" pitchFamily="2" charset="2"/>
              <a:buNone/>
              <a:defRPr sz="2400">
                <a:solidFill>
                  <a:srgbClr val="3B4C5F"/>
                </a:solidFill>
                <a:latin typeface="Trebuchet MS" pitchFamily="34" charset="0"/>
              </a:defRPr>
            </a:lvl2pPr>
            <a:lvl3pPr algn="l">
              <a:lnSpc>
                <a:spcPct val="100000"/>
              </a:lnSpc>
              <a:spcBef>
                <a:spcPts val="0"/>
              </a:spcBef>
              <a:spcAft>
                <a:spcPts val="1200"/>
              </a:spcAft>
              <a:buClrTx/>
              <a:buNone/>
              <a:defRPr>
                <a:solidFill>
                  <a:srgbClr val="3D2F2A"/>
                </a:solidFill>
                <a:latin typeface="Trebuchet MS" pitchFamily="34" charset="0"/>
              </a:defRPr>
            </a:lvl3pPr>
            <a:lvl4pPr algn="l">
              <a:lnSpc>
                <a:spcPct val="100000"/>
              </a:lnSpc>
              <a:spcBef>
                <a:spcPts val="0"/>
              </a:spcBef>
              <a:spcAft>
                <a:spcPts val="1200"/>
              </a:spcAft>
              <a:buClrTx/>
              <a:buFont typeface="Wingdings" pitchFamily="2" charset="2"/>
              <a:buNone/>
              <a:defRPr>
                <a:solidFill>
                  <a:srgbClr val="3B4C5F"/>
                </a:solidFill>
                <a:latin typeface="Trebuchet MS" pitchFamily="34" charset="0"/>
              </a:defRPr>
            </a:lvl4pPr>
            <a:lvl5pPr algn="l">
              <a:lnSpc>
                <a:spcPct val="100000"/>
              </a:lnSpc>
              <a:spcBef>
                <a:spcPts val="0"/>
              </a:spcBef>
              <a:spcAft>
                <a:spcPts val="1200"/>
              </a:spcAft>
              <a:buClrTx/>
              <a:buFont typeface="Arial" pitchFamily="34" charset="0"/>
              <a:buNone/>
              <a:defRPr>
                <a:solidFill>
                  <a:srgbClr val="3D2F2A"/>
                </a:solidFill>
                <a:latin typeface="Trebuchet MS" pitchFamily="34" charset="0"/>
              </a:defRPr>
            </a:lvl5pPr>
          </a:lstStyle>
          <a:p>
            <a:pPr lvl="0"/>
            <a:r>
              <a:rPr lang="en-US" dirty="0"/>
              <a:t>Click to edit Master text styles</a:t>
            </a:r>
          </a:p>
        </p:txBody>
      </p:sp>
      <p:sp>
        <p:nvSpPr>
          <p:cNvPr id="10" name="Text Placeholder 9"/>
          <p:cNvSpPr>
            <a:spLocks noGrp="1"/>
          </p:cNvSpPr>
          <p:nvPr>
            <p:ph type="body" sz="quarter" idx="11"/>
          </p:nvPr>
        </p:nvSpPr>
        <p:spPr>
          <a:xfrm>
            <a:off x="914400" y="3429000"/>
            <a:ext cx="10363200" cy="2438400"/>
          </a:xfrm>
          <a:prstGeom prst="rect">
            <a:avLst/>
          </a:prstGeom>
          <a:ln w="28575">
            <a:noFill/>
          </a:ln>
        </p:spPr>
        <p:txBody>
          <a:bodyPr lIns="274320" tIns="182880" rIns="274320" bIns="182880" anchor="ctr" anchorCtr="1"/>
          <a:lstStyle>
            <a:lvl1pPr marL="0" indent="0" defTabSz="914400">
              <a:buNone/>
              <a:tabLst>
                <a:tab pos="58738" algn="l"/>
              </a:tabLst>
              <a:defRPr sz="2200">
                <a:solidFill>
                  <a:schemeClr val="tx1"/>
                </a:solidFill>
                <a:latin typeface="Trebuchet MS" pitchFamily="34" charset="0"/>
              </a:defRPr>
            </a:lvl1pPr>
            <a:lvl2pPr>
              <a:buNone/>
              <a:defRPr sz="2800">
                <a:solidFill>
                  <a:schemeClr val="accent2"/>
                </a:solidFill>
                <a:latin typeface="Trebuchet MS" pitchFamily="34" charset="0"/>
              </a:defRPr>
            </a:lvl2pPr>
            <a:lvl3pPr>
              <a:buNone/>
              <a:defRPr sz="2800">
                <a:solidFill>
                  <a:schemeClr val="accent2"/>
                </a:solidFill>
                <a:latin typeface="Trebuchet MS" pitchFamily="34" charset="0"/>
              </a:defRPr>
            </a:lvl3pPr>
            <a:lvl4pPr>
              <a:buNone/>
              <a:defRPr sz="2800">
                <a:solidFill>
                  <a:schemeClr val="accent2"/>
                </a:solidFill>
                <a:latin typeface="Trebuchet MS" pitchFamily="34" charset="0"/>
              </a:defRPr>
            </a:lvl4pPr>
            <a:lvl5pPr>
              <a:buNone/>
              <a:defRPr sz="2800">
                <a:solidFill>
                  <a:schemeClr val="accent2"/>
                </a:solidFill>
                <a:latin typeface="Trebuchet MS" pitchFamily="34" charset="0"/>
              </a:defRPr>
            </a:lvl5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2.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2.pn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50.xml"/><Relationship Id="rId2" Type="http://schemas.openxmlformats.org/officeDocument/2006/relationships/slideLayout" Target="../slideLayouts/slideLayout49.xml"/><Relationship Id="rId1" Type="http://schemas.openxmlformats.org/officeDocument/2006/relationships/slideLayout" Target="../slideLayouts/slideLayout48.xml"/><Relationship Id="rId5" Type="http://schemas.openxmlformats.org/officeDocument/2006/relationships/theme" Target="../theme/theme4.xml"/><Relationship Id="rId4"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6" name="Rectangle 5"/>
          <p:cNvSpPr/>
          <p:nvPr/>
        </p:nvSpPr>
        <p:spPr bwMode="auto">
          <a:xfrm>
            <a:off x="0" y="5299745"/>
            <a:ext cx="12192000" cy="609600"/>
          </a:xfrm>
          <a:prstGeom prst="rect">
            <a:avLst/>
          </a:prstGeom>
          <a:gradFill flip="none" rotWithShape="1">
            <a:gsLst>
              <a:gs pos="0">
                <a:srgbClr val="5870CB"/>
              </a:gs>
              <a:gs pos="100000">
                <a:srgbClr val="18234E"/>
              </a:gs>
            </a:gsLst>
            <a:path path="circle">
              <a:fillToRect l="50000" t="50000" r="50000" b="50000"/>
            </a:path>
            <a:tileRect/>
          </a:gradFill>
          <a:ln w="57150">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1030" name="Picture 9"/>
          <p:cNvPicPr>
            <a:picLocks noChangeAspect="1"/>
          </p:cNvPicPr>
          <p:nvPr/>
        </p:nvPicPr>
        <p:blipFill>
          <a:blip r:embed="rId27">
            <a:extLst>
              <a:ext uri="{28A0092B-C50C-407E-A947-70E740481C1C}">
                <a14:useLocalDpi xmlns:a14="http://schemas.microsoft.com/office/drawing/2010/main" val="0"/>
              </a:ext>
            </a:extLst>
          </a:blip>
          <a:srcRect/>
          <a:stretch/>
        </p:blipFill>
        <p:spPr bwMode="auto">
          <a:xfrm>
            <a:off x="1423238" y="1418163"/>
            <a:ext cx="9406909" cy="3183474"/>
          </a:xfrm>
          <a:prstGeom prst="rect">
            <a:avLst/>
          </a:prstGeom>
          <a:noFill/>
          <a:ln w="9525">
            <a:noFill/>
            <a:miter lim="800000"/>
            <a:headEnd/>
            <a:tailEnd/>
          </a:ln>
          <a:effectLst/>
        </p:spPr>
      </p:pic>
    </p:spTree>
  </p:cSld>
  <p:clrMap bg1="dk2" tx1="lt1" bg2="dk1" tx2="lt2" accent1="accent1" accent2="accent2" accent3="accent3" accent4="accent4" accent5="accent5" accent6="accent6" hlink="hlink" folHlink="folHlink"/>
  <p:sldLayoutIdLst>
    <p:sldLayoutId id="2147483910" r:id="rId1"/>
    <p:sldLayoutId id="2147483912" r:id="rId2"/>
    <p:sldLayoutId id="2147483913"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 id="2147483968" r:id="rId12"/>
    <p:sldLayoutId id="2147483969" r:id="rId13"/>
    <p:sldLayoutId id="2147483970" r:id="rId14"/>
    <p:sldLayoutId id="2147483971" r:id="rId15"/>
    <p:sldLayoutId id="2147483972" r:id="rId16"/>
    <p:sldLayoutId id="2147483973" r:id="rId17"/>
    <p:sldLayoutId id="2147483974" r:id="rId18"/>
    <p:sldLayoutId id="2147483975" r:id="rId19"/>
    <p:sldLayoutId id="2147483976" r:id="rId20"/>
    <p:sldLayoutId id="2147483977" r:id="rId21"/>
    <p:sldLayoutId id="2147483978" r:id="rId22"/>
    <p:sldLayoutId id="2147483979" r:id="rId23"/>
    <p:sldLayoutId id="2147483980" r:id="rId24"/>
    <p:sldLayoutId id="2147483981" r:id="rId25"/>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 name="Rectangle 9"/>
          <p:cNvSpPr/>
          <p:nvPr/>
        </p:nvSpPr>
        <p:spPr bwMode="auto">
          <a:xfrm>
            <a:off x="152400" y="264921"/>
            <a:ext cx="11804428" cy="816283"/>
          </a:xfrm>
          <a:prstGeom prst="rect">
            <a:avLst/>
          </a:prstGeom>
          <a:solidFill>
            <a:srgbClr val="5870CB"/>
          </a:solidFill>
          <a:ln>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2050" name="Picture 11"/>
          <p:cNvPicPr>
            <a:picLocks noChangeAspect="1"/>
          </p:cNvPicPr>
          <p:nvPr/>
        </p:nvPicPr>
        <p:blipFill>
          <a:blip r:embed="rId13" cstate="print">
            <a:extLst>
              <a:ext uri="{28A0092B-C50C-407E-A947-70E740481C1C}">
                <a14:useLocalDpi xmlns:a14="http://schemas.microsoft.com/office/drawing/2010/main" val="0"/>
              </a:ext>
            </a:extLst>
          </a:blip>
          <a:srcRect/>
          <a:stretch/>
        </p:blipFill>
        <p:spPr bwMode="auto">
          <a:xfrm>
            <a:off x="9906000" y="348322"/>
            <a:ext cx="1919158" cy="649479"/>
          </a:xfrm>
          <a:prstGeom prst="rect">
            <a:avLst/>
          </a:prstGeom>
          <a:noFill/>
          <a:ln w="9525">
            <a:solidFill>
              <a:schemeClr val="bg1">
                <a:lumMod val="20000"/>
                <a:lumOff val="80000"/>
              </a:schemeClr>
            </a:solidFill>
            <a:miter lim="800000"/>
            <a:headEnd/>
            <a:tailEnd/>
          </a:ln>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82" r:id="rId8"/>
    <p:sldLayoutId id="2147483991" r:id="rId9"/>
    <p:sldLayoutId id="2147483992" r:id="rId10"/>
    <p:sldLayoutId id="2147483993"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A03445-7A71-428D-BD8D-97B52A8E8A55}"/>
              </a:ext>
            </a:extLst>
          </p:cNvPr>
          <p:cNvSpPr/>
          <p:nvPr userDrawn="1"/>
        </p:nvSpPr>
        <p:spPr bwMode="auto">
          <a:xfrm>
            <a:off x="152400" y="264921"/>
            <a:ext cx="11804428" cy="816283"/>
          </a:xfrm>
          <a:prstGeom prst="rect">
            <a:avLst/>
          </a:prstGeom>
          <a:solidFill>
            <a:srgbClr val="5870CB"/>
          </a:solidFill>
          <a:ln>
            <a:noFill/>
            <a:headEnd type="none" w="med" len="med"/>
            <a:tailEnd type="none" w="med" len="med"/>
          </a:ln>
        </p:spPr>
        <p:style>
          <a:lnRef idx="2">
            <a:schemeClr val="accent3"/>
          </a:lnRef>
          <a:fillRef idx="1003">
            <a:schemeClr val="lt2"/>
          </a:fillRef>
          <a:effectRef idx="0">
            <a:schemeClr val="accent3"/>
          </a:effectRef>
          <a:fontRef idx="minor">
            <a:schemeClr val="dk1"/>
          </a:fontRef>
        </p:style>
        <p:txBody>
          <a:bodyPr/>
          <a:lstStyle/>
          <a:p>
            <a:pPr>
              <a:defRPr/>
            </a:pPr>
            <a:endParaRPr lang="en-US">
              <a:solidFill>
                <a:schemeClr val="tx1"/>
              </a:solidFill>
              <a:latin typeface="Tahoma" pitchFamily="34" charset="0"/>
            </a:endParaRPr>
          </a:p>
        </p:txBody>
      </p:sp>
      <p:pic>
        <p:nvPicPr>
          <p:cNvPr id="6" name="Picture 11">
            <a:extLst>
              <a:ext uri="{FF2B5EF4-FFF2-40B4-BE49-F238E27FC236}">
                <a16:creationId xmlns:a16="http://schemas.microsoft.com/office/drawing/2014/main" id="{7EFCF078-E912-4578-BE33-FB4E752D5A55}"/>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p:blipFill>
        <p:spPr bwMode="auto">
          <a:xfrm>
            <a:off x="9906000" y="348322"/>
            <a:ext cx="1919158" cy="649479"/>
          </a:xfrm>
          <a:prstGeom prst="rect">
            <a:avLst/>
          </a:prstGeom>
          <a:noFill/>
          <a:ln w="9525">
            <a:noFill/>
            <a:miter lim="800000"/>
            <a:headEnd/>
            <a:tailEnd/>
          </a:ln>
          <a:effectLst>
            <a:outerShdw blurRad="50800" dist="38100" dir="2700000" algn="tl" rotWithShape="0">
              <a:prstClr val="black">
                <a:alpha val="40000"/>
              </a:prstClr>
            </a:outerShdw>
          </a:effectLst>
        </p:spPr>
      </p:pic>
    </p:spTree>
  </p:cSld>
  <p:clrMap bg1="dk2" tx1="lt1" bg2="dk1" tx2="lt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84" r:id="rId9"/>
    <p:sldLayoutId id="2147483988" r:id="rId10"/>
    <p:sldLayoutId id="2147483990"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Pristina" pitchFamily="66" charset="0"/>
        </a:defRPr>
      </a:lvl2pPr>
      <a:lvl3pPr algn="ctr" rtl="0" eaLnBrk="1" fontAlgn="base" hangingPunct="1">
        <a:spcBef>
          <a:spcPct val="0"/>
        </a:spcBef>
        <a:spcAft>
          <a:spcPct val="0"/>
        </a:spcAft>
        <a:defRPr sz="4400">
          <a:solidFill>
            <a:schemeClr val="tx2"/>
          </a:solidFill>
          <a:latin typeface="Pristina" pitchFamily="66" charset="0"/>
        </a:defRPr>
      </a:lvl3pPr>
      <a:lvl4pPr algn="ctr" rtl="0" eaLnBrk="1" fontAlgn="base" hangingPunct="1">
        <a:spcBef>
          <a:spcPct val="0"/>
        </a:spcBef>
        <a:spcAft>
          <a:spcPct val="0"/>
        </a:spcAft>
        <a:defRPr sz="4400">
          <a:solidFill>
            <a:schemeClr val="tx2"/>
          </a:solidFill>
          <a:latin typeface="Pristina" pitchFamily="66" charset="0"/>
        </a:defRPr>
      </a:lvl4pPr>
      <a:lvl5pPr algn="ctr" rtl="0" eaLnBrk="1" fontAlgn="base" hangingPunct="1">
        <a:spcBef>
          <a:spcPct val="0"/>
        </a:spcBef>
        <a:spcAft>
          <a:spcPct val="0"/>
        </a:spcAft>
        <a:defRPr sz="4400">
          <a:solidFill>
            <a:schemeClr val="tx2"/>
          </a:solidFill>
          <a:latin typeface="Pristina" pitchFamily="66"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8">
            <a:extLst>
              <a:ext uri="{FF2B5EF4-FFF2-40B4-BE49-F238E27FC236}">
                <a16:creationId xmlns:a16="http://schemas.microsoft.com/office/drawing/2014/main" id="{9A994E65-2D15-429E-9653-9F2B504DCA97}"/>
              </a:ext>
            </a:extLst>
          </p:cNvPr>
          <p:cNvSpPr>
            <a:spLocks noGrp="1"/>
          </p:cNvSpPr>
          <p:nvPr>
            <p:ph type="body" sz="quarter" idx="10"/>
          </p:nvPr>
        </p:nvSpPr>
        <p:spPr>
          <a:xfrm>
            <a:off x="0" y="5943600"/>
            <a:ext cx="12192000" cy="762000"/>
          </a:xfrm>
        </p:spPr>
        <p:txBody>
          <a:bodyPr/>
          <a:lstStyle/>
          <a:p>
            <a:r>
              <a:rPr lang="en-US" dirty="0">
                <a:solidFill>
                  <a:srgbClr val="5870CB"/>
                </a:solidFill>
                <a:cs typeface="Arial" charset="0"/>
              </a:rPr>
              <a:t>LESSON 2:  </a:t>
            </a:r>
            <a:r>
              <a:rPr lang="en-US" i="1" dirty="0">
                <a:solidFill>
                  <a:srgbClr val="5870CB"/>
                </a:solidFill>
                <a:cs typeface="Arial" charset="0"/>
              </a:rPr>
              <a:t>The Transforming Power of Love</a:t>
            </a:r>
          </a:p>
          <a:p>
            <a:endParaRPr lang="en-US" dirty="0">
              <a:solidFill>
                <a:srgbClr val="5870CB"/>
              </a:solidFill>
            </a:endParaRPr>
          </a:p>
        </p:txBody>
      </p:sp>
      <p:sp>
        <p:nvSpPr>
          <p:cNvPr id="6" name="TextBox 5">
            <a:extLst>
              <a:ext uri="{FF2B5EF4-FFF2-40B4-BE49-F238E27FC236}">
                <a16:creationId xmlns:a16="http://schemas.microsoft.com/office/drawing/2014/main" id="{74A99A2A-F8CB-9C47-98FE-A9ECFCFA26FD}"/>
              </a:ext>
            </a:extLst>
          </p:cNvPr>
          <p:cNvSpPr txBox="1"/>
          <p:nvPr/>
        </p:nvSpPr>
        <p:spPr>
          <a:xfrm>
            <a:off x="3805323" y="4700665"/>
            <a:ext cx="3577167" cy="369332"/>
          </a:xfrm>
          <a:prstGeom prst="rect">
            <a:avLst/>
          </a:prstGeom>
          <a:noFill/>
        </p:spPr>
        <p:txBody>
          <a:bodyPr wrap="square" rtlCol="0">
            <a:spAutoFit/>
          </a:bodyPr>
          <a:lstStyle/>
          <a:p>
            <a:pPr algn="ctr"/>
            <a:r>
              <a:rPr lang="en-US" dirty="0">
                <a:solidFill>
                  <a:srgbClr val="18234E"/>
                </a:solidFill>
              </a:rPr>
              <a:t>———— Ephesians 4:1 ———</a:t>
            </a:r>
          </a:p>
        </p:txBody>
      </p:sp>
    </p:spTree>
    <p:extLst>
      <p:ext uri="{BB962C8B-B14F-4D97-AF65-F5344CB8AC3E}">
        <p14:creationId xmlns:p14="http://schemas.microsoft.com/office/powerpoint/2010/main" val="35061023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a:t>God Is All-Good, All-Powerful and All-Wise</a:t>
            </a:r>
          </a:p>
        </p:txBody>
      </p:sp>
      <p:sp>
        <p:nvSpPr>
          <p:cNvPr id="16387" name="Rectangle 3"/>
          <p:cNvSpPr>
            <a:spLocks noGrp="1" noChangeArrowheads="1"/>
          </p:cNvSpPr>
          <p:nvPr>
            <p:ph sz="quarter" idx="10"/>
          </p:nvPr>
        </p:nvSpPr>
        <p:spPr>
          <a:xfrm>
            <a:off x="609600" y="1428470"/>
            <a:ext cx="10883900" cy="3921405"/>
          </a:xfrm>
        </p:spPr>
        <p:txBody>
          <a:bodyPr anchor="t">
            <a:normAutofit/>
          </a:bodyPr>
          <a:lstStyle/>
          <a:p>
            <a:pPr marL="0" indent="0">
              <a:lnSpc>
                <a:spcPct val="150000"/>
              </a:lnSpc>
              <a:buNone/>
            </a:pPr>
            <a:r>
              <a:rPr lang="en-US" sz="3200" i="1" dirty="0">
                <a:solidFill>
                  <a:schemeClr val="tx1"/>
                </a:solidFill>
                <a:effectLst/>
              </a:rPr>
              <a:t>“</a:t>
            </a:r>
            <a:r>
              <a:rPr lang="en-US" sz="3200" dirty="0">
                <a:solidFill>
                  <a:schemeClr val="tx1"/>
                </a:solidFill>
                <a:effectLst/>
              </a:rPr>
              <a:t>He [God] knew that love would take us deeper into His life than fearful obligation ever would. It [love] would teach us more truth, free us from our selfishness and failures, and make us fruitful in the world.” </a:t>
            </a:r>
          </a:p>
          <a:p>
            <a:pPr marL="0" indent="0" algn="r">
              <a:buNone/>
            </a:pPr>
            <a:r>
              <a:rPr lang="en-US" sz="3200" dirty="0">
                <a:solidFill>
                  <a:schemeClr val="tx1"/>
                </a:solidFill>
              </a:rPr>
              <a:t>- Wayne Jacobsen, He Loves Me</a:t>
            </a:r>
            <a:r>
              <a:rPr lang="en-US" sz="3200" i="1" dirty="0">
                <a:solidFill>
                  <a:schemeClr val="tx1"/>
                </a:solidFill>
              </a:rPr>
              <a:t> </a:t>
            </a:r>
          </a:p>
          <a:p>
            <a:pPr marL="0" indent="0">
              <a:buNone/>
            </a:pPr>
            <a:endParaRPr lang="en-US" sz="3200" dirty="0">
              <a:solidFill>
                <a:schemeClr val="tx1"/>
              </a:solidFill>
              <a:effectLst/>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i="1" dirty="0"/>
              <a:t>Lord, Who are You?</a:t>
            </a:r>
          </a:p>
        </p:txBody>
      </p:sp>
      <p:sp>
        <p:nvSpPr>
          <p:cNvPr id="17411" name="Rectangle 3"/>
          <p:cNvSpPr>
            <a:spLocks noGrp="1" noChangeArrowheads="1"/>
          </p:cNvSpPr>
          <p:nvPr>
            <p:ph sz="quarter" idx="10"/>
          </p:nvPr>
        </p:nvSpPr>
        <p:spPr/>
        <p:txBody>
          <a:bodyPr>
            <a:normAutofit fontScale="92500" lnSpcReduction="20000"/>
          </a:bodyPr>
          <a:lstStyle/>
          <a:p>
            <a:pPr marL="0" indent="0">
              <a:buNone/>
            </a:pPr>
            <a:r>
              <a:rPr lang="en-US" sz="4100" dirty="0">
                <a:solidFill>
                  <a:schemeClr val="tx1">
                    <a:lumMod val="50000"/>
                  </a:schemeClr>
                </a:solidFill>
                <a:effectLst/>
              </a:rPr>
              <a:t>Maybe you even feel that God has betrayed your trust when he didn’t do things for you that you thought a loving Father would do…Trust: it is so easy to talk about but so hard to put into practice.  Nothing is more theologically certain than that God is faithful and trustworthy. But learning how to live in that trust through the twists and turns of our lives is the most difficult challenge we face.”</a:t>
            </a:r>
          </a:p>
          <a:p>
            <a:pPr marL="0" indent="0">
              <a:buNone/>
            </a:pPr>
            <a:r>
              <a:rPr lang="en-US" sz="3600" dirty="0">
                <a:solidFill>
                  <a:schemeClr val="tx1">
                    <a:lumMod val="50000"/>
                  </a:schemeClr>
                </a:solidFill>
                <a:effectLst/>
              </a:rPr>
              <a:t>						</a:t>
            </a:r>
            <a:r>
              <a:rPr lang="en-US" sz="2800" dirty="0">
                <a:solidFill>
                  <a:schemeClr val="tx1">
                    <a:lumMod val="50000"/>
                  </a:schemeClr>
                </a:solidFill>
                <a:effectLst/>
              </a:rPr>
              <a:t>- Wayne Jacobsen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a:t>The God Who We Can Believe and Trust </a:t>
            </a:r>
            <a:r>
              <a:rPr lang="en-US" sz="1800" dirty="0"/>
              <a:t>(Continued)</a:t>
            </a:r>
          </a:p>
        </p:txBody>
      </p:sp>
      <p:sp>
        <p:nvSpPr>
          <p:cNvPr id="20483" name="Rectangle 3"/>
          <p:cNvSpPr>
            <a:spLocks noGrp="1" noChangeArrowheads="1"/>
          </p:cNvSpPr>
          <p:nvPr>
            <p:ph sz="quarter" idx="10"/>
          </p:nvPr>
        </p:nvSpPr>
        <p:spPr/>
        <p:txBody>
          <a:bodyPr>
            <a:noAutofit/>
          </a:bodyPr>
          <a:lstStyle/>
          <a:p>
            <a:pPr marL="0" indent="0">
              <a:buNone/>
            </a:pPr>
            <a:r>
              <a:rPr lang="en-US" sz="3200" dirty="0">
                <a:solidFill>
                  <a:schemeClr val="tx1"/>
                </a:solidFill>
                <a:effectLst/>
              </a:rPr>
              <a:t>“To believe something is not a one-step mental process of engaging in a singular act we call ‘belief’. For to believe something involves the mobilization of multiple realm of mental activity, including sensations, images, feelings thoughts and physical behaviors, all of which converge mysteriously in what we eventually believe”.       </a:t>
            </a:r>
          </a:p>
          <a:p>
            <a:pPr marL="0" indent="0">
              <a:buNone/>
            </a:pPr>
            <a:r>
              <a:rPr lang="en-US" sz="3200" dirty="0">
                <a:solidFill>
                  <a:schemeClr val="tx1"/>
                </a:solidFill>
                <a:effectLst/>
              </a:rPr>
              <a:t>							 Dr. Curt Thompson</a:t>
            </a:r>
          </a:p>
        </p:txBody>
      </p:sp>
    </p:spTree>
    <p:extLst>
      <p:ext uri="{BB962C8B-B14F-4D97-AF65-F5344CB8AC3E}">
        <p14:creationId xmlns:p14="http://schemas.microsoft.com/office/powerpoint/2010/main" val="66435090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79C2-BFDD-40DE-A959-86426A526775}"/>
              </a:ext>
            </a:extLst>
          </p:cNvPr>
          <p:cNvSpPr>
            <a:spLocks noGrp="1"/>
          </p:cNvSpPr>
          <p:nvPr>
            <p:ph type="title"/>
          </p:nvPr>
        </p:nvSpPr>
        <p:spPr/>
        <p:txBody>
          <a:bodyPr/>
          <a:lstStyle/>
          <a:p>
            <a:r>
              <a:rPr lang="en-US" dirty="0"/>
              <a:t>The God Who Identifies With Us </a:t>
            </a:r>
            <a:r>
              <a:rPr lang="en-US" sz="2000" i="1" dirty="0"/>
              <a:t>(Continued)</a:t>
            </a:r>
            <a:endParaRPr lang="en-US" dirty="0"/>
          </a:p>
        </p:txBody>
      </p:sp>
      <p:sp>
        <p:nvSpPr>
          <p:cNvPr id="3" name="Content Placeholder 2">
            <a:extLst>
              <a:ext uri="{FF2B5EF4-FFF2-40B4-BE49-F238E27FC236}">
                <a16:creationId xmlns:a16="http://schemas.microsoft.com/office/drawing/2014/main" id="{DB151906-D254-4FA8-8AA9-C4BB69BBA983}"/>
              </a:ext>
            </a:extLst>
          </p:cNvPr>
          <p:cNvSpPr>
            <a:spLocks noGrp="1"/>
          </p:cNvSpPr>
          <p:nvPr>
            <p:ph sz="quarter" idx="10"/>
          </p:nvPr>
        </p:nvSpPr>
        <p:spPr/>
        <p:txBody>
          <a:bodyPr/>
          <a:lstStyle/>
          <a:p>
            <a:pPr>
              <a:lnSpc>
                <a:spcPct val="90000"/>
              </a:lnSpc>
              <a:buFont typeface="Wingdings" pitchFamily="2" charset="2"/>
              <a:buNone/>
            </a:pPr>
            <a:r>
              <a:rPr lang="en-US" sz="2800" dirty="0">
                <a:solidFill>
                  <a:schemeClr val="tx1"/>
                </a:solidFill>
                <a:effectLst/>
              </a:rPr>
              <a:t>Wayne Jacobsen in his book </a:t>
            </a:r>
            <a:r>
              <a:rPr lang="en-US" sz="2800" b="1" i="1" dirty="0">
                <a:solidFill>
                  <a:schemeClr val="tx1"/>
                </a:solidFill>
                <a:effectLst/>
              </a:rPr>
              <a:t>He Loves Me </a:t>
            </a:r>
            <a:r>
              <a:rPr lang="en-US" sz="2800" dirty="0">
                <a:solidFill>
                  <a:schemeClr val="tx1"/>
                </a:solidFill>
                <a:effectLst/>
              </a:rPr>
              <a:t>states: </a:t>
            </a:r>
          </a:p>
          <a:p>
            <a:pPr>
              <a:buFont typeface="Wingdings" pitchFamily="2" charset="2"/>
              <a:buNone/>
            </a:pPr>
            <a:r>
              <a:rPr lang="en-US" sz="2800" dirty="0">
                <a:solidFill>
                  <a:schemeClr val="tx1"/>
                </a:solidFill>
                <a:effectLst/>
              </a:rPr>
              <a:t>     “</a:t>
            </a:r>
            <a:r>
              <a:rPr lang="en-US" sz="2800" i="1" dirty="0">
                <a:solidFill>
                  <a:schemeClr val="tx1"/>
                </a:solidFill>
                <a:effectLst/>
              </a:rPr>
              <a:t>Since Adam's fall we have come to picture God </a:t>
            </a:r>
            <a:r>
              <a:rPr lang="en-US" sz="2800" b="1" i="1" dirty="0">
                <a:solidFill>
                  <a:schemeClr val="tx1"/>
                </a:solidFill>
                <a:effectLst/>
              </a:rPr>
              <a:t>not</a:t>
            </a:r>
            <a:r>
              <a:rPr lang="en-US" sz="2800" i="1" dirty="0">
                <a:solidFill>
                  <a:schemeClr val="tx1"/>
                </a:solidFill>
                <a:effectLst/>
              </a:rPr>
              <a:t> as a loving Father inviting us to trust Him, but as an exacting sovereign who must be appeased. When we start from that vantage point we miss God's purpose of the cross. For His plan was not to satisfy some need in Himself at His Son's expense, but rather to satisfy a need in us at His own expense</a:t>
            </a:r>
            <a:r>
              <a:rPr lang="en-US" sz="2800" dirty="0">
                <a:solidFill>
                  <a:schemeClr val="tx1"/>
                </a:solidFill>
                <a:effectLst/>
              </a:rPr>
              <a:t>.” </a:t>
            </a:r>
          </a:p>
          <a:p>
            <a:endParaRPr lang="en-US" dirty="0">
              <a:solidFill>
                <a:schemeClr val="tx1"/>
              </a:solidFill>
            </a:endParaRPr>
          </a:p>
        </p:txBody>
      </p:sp>
    </p:spTree>
    <p:extLst>
      <p:ext uri="{BB962C8B-B14F-4D97-AF65-F5344CB8AC3E}">
        <p14:creationId xmlns:p14="http://schemas.microsoft.com/office/powerpoint/2010/main" val="31057567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The God Who Identifies With Us </a:t>
            </a:r>
            <a:r>
              <a:rPr lang="en-US" sz="2000" i="1" dirty="0"/>
              <a:t>(Continued)</a:t>
            </a:r>
            <a:endParaRPr lang="en-US" dirty="0"/>
          </a:p>
        </p:txBody>
      </p:sp>
      <p:sp>
        <p:nvSpPr>
          <p:cNvPr id="38915" name="Rectangle 3"/>
          <p:cNvSpPr>
            <a:spLocks noGrp="1" noChangeArrowheads="1"/>
          </p:cNvSpPr>
          <p:nvPr>
            <p:ph sz="quarter" idx="10"/>
          </p:nvPr>
        </p:nvSpPr>
        <p:spPr>
          <a:prstGeom prst="rect">
            <a:avLst/>
          </a:prstGeom>
        </p:spPr>
        <p:txBody>
          <a:bodyPr>
            <a:noAutofit/>
          </a:bodyPr>
          <a:lstStyle/>
          <a:p>
            <a:pPr marL="0" indent="0">
              <a:buNone/>
            </a:pPr>
            <a:r>
              <a:rPr lang="en-US" sz="2800" i="1" dirty="0">
                <a:solidFill>
                  <a:schemeClr val="tx1"/>
                </a:solidFill>
                <a:effectLst/>
              </a:rPr>
              <a:t>“What then shall we say to these things? If God is for us, who is against us? </a:t>
            </a:r>
            <a:r>
              <a:rPr lang="en-US" sz="2800" b="1" i="1" dirty="0">
                <a:solidFill>
                  <a:schemeClr val="tx1"/>
                </a:solidFill>
                <a:effectLst/>
              </a:rPr>
              <a:t>He who did not spare His own Son, but delivered Him over for us all, how will He not also with Him freely give us all things</a:t>
            </a:r>
            <a:r>
              <a:rPr lang="en-US" sz="2800" i="1" dirty="0">
                <a:solidFill>
                  <a:schemeClr val="tx1"/>
                </a:solidFill>
                <a:effectLst/>
              </a:rPr>
              <a:t>? </a:t>
            </a:r>
          </a:p>
          <a:p>
            <a:pPr>
              <a:buFontTx/>
              <a:buChar char="-"/>
            </a:pPr>
            <a:r>
              <a:rPr lang="en-US" sz="2800" dirty="0">
                <a:solidFill>
                  <a:schemeClr val="tx1"/>
                </a:solidFill>
                <a:effectLst/>
              </a:rPr>
              <a:t>Romans 8:31-32</a:t>
            </a:r>
          </a:p>
          <a:p>
            <a:pPr>
              <a:buFontTx/>
              <a:buChar char="-"/>
            </a:pPr>
            <a:endParaRPr lang="en-US" sz="2400" dirty="0">
              <a:solidFill>
                <a:srgbClr val="43332D"/>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23326EC-A836-4141-BCE6-60778F359B33}"/>
              </a:ext>
            </a:extLst>
          </p:cNvPr>
          <p:cNvSpPr>
            <a:spLocks noGrp="1"/>
          </p:cNvSpPr>
          <p:nvPr>
            <p:ph type="body" sz="quarter" idx="10"/>
          </p:nvPr>
        </p:nvSpPr>
        <p:spPr>
          <a:xfrm>
            <a:off x="0" y="5998633"/>
            <a:ext cx="12192000" cy="762000"/>
          </a:xfrm>
        </p:spPr>
        <p:txBody>
          <a:bodyPr/>
          <a:lstStyle/>
          <a:p>
            <a:r>
              <a:rPr lang="en-US" dirty="0">
                <a:solidFill>
                  <a:srgbClr val="18234E"/>
                </a:solidFill>
              </a:rPr>
              <a:t>Next week Lesson 3: Attachment—A Secure Foundation</a:t>
            </a:r>
          </a:p>
        </p:txBody>
      </p:sp>
      <p:sp>
        <p:nvSpPr>
          <p:cNvPr id="5" name="TextBox 4">
            <a:extLst>
              <a:ext uri="{FF2B5EF4-FFF2-40B4-BE49-F238E27FC236}">
                <a16:creationId xmlns:a16="http://schemas.microsoft.com/office/drawing/2014/main" id="{A0ED2C22-ACE3-0044-B061-5EBC44BB6D52}"/>
              </a:ext>
            </a:extLst>
          </p:cNvPr>
          <p:cNvSpPr txBox="1"/>
          <p:nvPr/>
        </p:nvSpPr>
        <p:spPr>
          <a:xfrm>
            <a:off x="3947583" y="4747682"/>
            <a:ext cx="3577167" cy="369332"/>
          </a:xfrm>
          <a:prstGeom prst="rect">
            <a:avLst/>
          </a:prstGeom>
          <a:noFill/>
        </p:spPr>
        <p:txBody>
          <a:bodyPr wrap="square" rtlCol="0">
            <a:spAutoFit/>
          </a:bodyPr>
          <a:lstStyle/>
          <a:p>
            <a:pPr algn="ctr"/>
            <a:r>
              <a:rPr lang="en-US" dirty="0">
                <a:solidFill>
                  <a:srgbClr val="18234E"/>
                </a:solidFill>
              </a:rPr>
              <a:t>————Ephesians 4:1————</a:t>
            </a:r>
          </a:p>
        </p:txBody>
      </p:sp>
    </p:spTree>
    <p:extLst>
      <p:ext uri="{BB962C8B-B14F-4D97-AF65-F5344CB8AC3E}">
        <p14:creationId xmlns:p14="http://schemas.microsoft.com/office/powerpoint/2010/main" val="518378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Theme1">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WWJ TITLE WITH CONTENT">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WWJ VERSE">
  <a:themeElements>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WWJ BLANK">
  <a:themeElements>
    <a:clrScheme name="WWJ">
      <a:dk1>
        <a:srgbClr val="3D2F2A"/>
      </a:dk1>
      <a:lt1>
        <a:srgbClr val="C5BCAF"/>
      </a:lt1>
      <a:dk2>
        <a:srgbClr val="3B4C5F"/>
      </a:dk2>
      <a:lt2>
        <a:srgbClr val="D0EDFC"/>
      </a:lt2>
      <a:accent1>
        <a:srgbClr val="D0EDFC"/>
      </a:accent1>
      <a:accent2>
        <a:srgbClr val="3B4C5F"/>
      </a:accent2>
      <a:accent3>
        <a:srgbClr val="C5BCAF"/>
      </a:accent3>
      <a:accent4>
        <a:srgbClr val="3B4C5F"/>
      </a:accent4>
      <a:accent5>
        <a:srgbClr val="3D2F2A"/>
      </a:accent5>
      <a:accent6>
        <a:srgbClr val="3B4C5F"/>
      </a:accent6>
      <a:hlink>
        <a:srgbClr val="957C42"/>
      </a:hlink>
      <a:folHlink>
        <a:srgbClr val="66A53B"/>
      </a:folHlink>
    </a:clrScheme>
    <a:fontScheme name="WWJ Fots">
      <a:majorFont>
        <a:latin typeface="Pristina"/>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WWJ</Template>
  <TotalTime>14301</TotalTime>
  <Words>6695</Words>
  <Application>Microsoft Office PowerPoint</Application>
  <PresentationFormat>Widescreen</PresentationFormat>
  <Paragraphs>355</Paragraphs>
  <Slides>7</Slides>
  <Notes>4</Notes>
  <HiddenSlides>0</HiddenSlides>
  <MMClips>0</MMClips>
  <ScaleCrop>false</ScaleCrop>
  <HeadingPairs>
    <vt:vector size="4" baseType="variant">
      <vt:variant>
        <vt:lpstr>Theme</vt:lpstr>
      </vt:variant>
      <vt:variant>
        <vt:i4>4</vt:i4>
      </vt:variant>
      <vt:variant>
        <vt:lpstr>Slide Titles</vt:lpstr>
      </vt:variant>
      <vt:variant>
        <vt:i4>7</vt:i4>
      </vt:variant>
    </vt:vector>
  </HeadingPairs>
  <TitlesOfParts>
    <vt:vector size="11" baseType="lpstr">
      <vt:lpstr>Theme1</vt:lpstr>
      <vt:lpstr>2_WWJ TITLE WITH CONTENT</vt:lpstr>
      <vt:lpstr>7_WWJ VERSE</vt:lpstr>
      <vt:lpstr>6_WWJ BLANK</vt:lpstr>
      <vt:lpstr>PowerPoint Presentation</vt:lpstr>
      <vt:lpstr>God Is All-Good, All-Powerful and All-Wise</vt:lpstr>
      <vt:lpstr>Lord, Who are You?</vt:lpstr>
      <vt:lpstr>The God Who We Can Believe and Trust (Continued)</vt:lpstr>
      <vt:lpstr>The God Who Identifies With Us (Continued)</vt:lpstr>
      <vt:lpstr>The God Who Identifies With Us (Continued)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Christlife</dc:title>
  <dc:creator>Walking Worthy</dc:creator>
  <cp:lastModifiedBy>Stephen McCary</cp:lastModifiedBy>
  <cp:revision>438</cp:revision>
  <dcterms:created xsi:type="dcterms:W3CDTF">2000-10-20T03:42:42Z</dcterms:created>
  <dcterms:modified xsi:type="dcterms:W3CDTF">2023-07-28T16:55:15Z</dcterms:modified>
</cp:coreProperties>
</file>